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sldIdLst>
    <p:sldId id="365" r:id="rId5"/>
    <p:sldId id="415" r:id="rId6"/>
    <p:sldId id="404" r:id="rId7"/>
    <p:sldId id="387" r:id="rId8"/>
    <p:sldId id="407" r:id="rId9"/>
    <p:sldId id="385" r:id="rId10"/>
    <p:sldId id="405" r:id="rId11"/>
    <p:sldId id="396" r:id="rId12"/>
    <p:sldId id="397" r:id="rId13"/>
    <p:sldId id="395" r:id="rId14"/>
    <p:sldId id="418" r:id="rId15"/>
    <p:sldId id="370" r:id="rId16"/>
    <p:sldId id="371" r:id="rId17"/>
    <p:sldId id="381" r:id="rId18"/>
    <p:sldId id="382" r:id="rId19"/>
    <p:sldId id="383" r:id="rId20"/>
    <p:sldId id="384" r:id="rId21"/>
    <p:sldId id="419" r:id="rId22"/>
    <p:sldId id="420" r:id="rId23"/>
    <p:sldId id="421" r:id="rId24"/>
    <p:sldId id="389" r:id="rId25"/>
    <p:sldId id="390" r:id="rId26"/>
    <p:sldId id="425" r:id="rId27"/>
    <p:sldId id="433" r:id="rId28"/>
    <p:sldId id="435" r:id="rId29"/>
    <p:sldId id="437" r:id="rId30"/>
    <p:sldId id="438" r:id="rId31"/>
    <p:sldId id="440" r:id="rId32"/>
    <p:sldId id="452" r:id="rId33"/>
    <p:sldId id="461" r:id="rId34"/>
    <p:sldId id="441" r:id="rId35"/>
    <p:sldId id="497" r:id="rId36"/>
    <p:sldId id="459" r:id="rId37"/>
    <p:sldId id="443" r:id="rId38"/>
    <p:sldId id="444" r:id="rId39"/>
    <p:sldId id="445" r:id="rId40"/>
    <p:sldId id="446" r:id="rId41"/>
    <p:sldId id="498" r:id="rId42"/>
    <p:sldId id="499" r:id="rId43"/>
    <p:sldId id="423" r:id="rId44"/>
    <p:sldId id="501" r:id="rId45"/>
    <p:sldId id="426" r:id="rId46"/>
    <p:sldId id="424" r:id="rId47"/>
    <p:sldId id="422" r:id="rId48"/>
    <p:sldId id="367" r:id="rId49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EED622-E557-47EF-B4D3-E91620132DF4}" v="11" dt="2020-01-31T17:49:55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77407" autoAdjust="0"/>
  </p:normalViewPr>
  <p:slideViewPr>
    <p:cSldViewPr>
      <p:cViewPr varScale="1">
        <p:scale>
          <a:sx n="77" d="100"/>
          <a:sy n="77" d="100"/>
        </p:scale>
        <p:origin x="1507" y="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a Fernanda Rincón Pérez" userId="c34eb1d4-0afe-4e2f-a8a2-a31cbc8bb87b" providerId="ADAL" clId="{B3EED622-E557-47EF-B4D3-E91620132DF4}"/>
    <pc:docChg chg="custSel addSld delSld modSld">
      <pc:chgData name="Luisa Fernanda Rincón Pérez" userId="c34eb1d4-0afe-4e2f-a8a2-a31cbc8bb87b" providerId="ADAL" clId="{B3EED622-E557-47EF-B4D3-E91620132DF4}" dt="2020-01-31T17:59:08.466" v="288" actId="2696"/>
      <pc:docMkLst>
        <pc:docMk/>
      </pc:docMkLst>
      <pc:sldChg chg="modSp">
        <pc:chgData name="Luisa Fernanda Rincón Pérez" userId="c34eb1d4-0afe-4e2f-a8a2-a31cbc8bb87b" providerId="ADAL" clId="{B3EED622-E557-47EF-B4D3-E91620132DF4}" dt="2020-01-31T17:49:44.774" v="286" actId="113"/>
        <pc:sldMkLst>
          <pc:docMk/>
          <pc:sldMk cId="4058548508" sldId="367"/>
        </pc:sldMkLst>
        <pc:spChg chg="mod">
          <ac:chgData name="Luisa Fernanda Rincón Pérez" userId="c34eb1d4-0afe-4e2f-a8a2-a31cbc8bb87b" providerId="ADAL" clId="{B3EED622-E557-47EF-B4D3-E91620132DF4}" dt="2020-01-31T17:49:44.774" v="286" actId="113"/>
          <ac:spMkLst>
            <pc:docMk/>
            <pc:sldMk cId="4058548508" sldId="367"/>
            <ac:spMk id="2" creationId="{00000000-0000-0000-0000-000000000000}"/>
          </ac:spMkLst>
        </pc:spChg>
      </pc:sldChg>
      <pc:sldChg chg="modSp">
        <pc:chgData name="Luisa Fernanda Rincón Pérez" userId="c34eb1d4-0afe-4e2f-a8a2-a31cbc8bb87b" providerId="ADAL" clId="{B3EED622-E557-47EF-B4D3-E91620132DF4}" dt="2020-01-31T17:48:45.435" v="224" actId="20577"/>
        <pc:sldMkLst>
          <pc:docMk/>
          <pc:sldMk cId="2145080720" sldId="422"/>
        </pc:sldMkLst>
        <pc:spChg chg="mod">
          <ac:chgData name="Luisa Fernanda Rincón Pérez" userId="c34eb1d4-0afe-4e2f-a8a2-a31cbc8bb87b" providerId="ADAL" clId="{B3EED622-E557-47EF-B4D3-E91620132DF4}" dt="2020-01-31T17:48:45.435" v="224" actId="20577"/>
          <ac:spMkLst>
            <pc:docMk/>
            <pc:sldMk cId="2145080720" sldId="422"/>
            <ac:spMk id="2" creationId="{DE00B474-1B91-4178-BF42-D8D0B3D3B6DB}"/>
          </ac:spMkLst>
        </pc:spChg>
      </pc:sldChg>
      <pc:sldChg chg="add">
        <pc:chgData name="Luisa Fernanda Rincón Pérez" userId="c34eb1d4-0afe-4e2f-a8a2-a31cbc8bb87b" providerId="ADAL" clId="{B3EED622-E557-47EF-B4D3-E91620132DF4}" dt="2020-01-31T17:34:15.922" v="63"/>
        <pc:sldMkLst>
          <pc:docMk/>
          <pc:sldMk cId="1848167645" sldId="423"/>
        </pc:sldMkLst>
      </pc:sldChg>
      <pc:sldChg chg="addSp delSp modSp add">
        <pc:chgData name="Luisa Fernanda Rincón Pérez" userId="c34eb1d4-0afe-4e2f-a8a2-a31cbc8bb87b" providerId="ADAL" clId="{B3EED622-E557-47EF-B4D3-E91620132DF4}" dt="2020-01-31T17:35:40.519" v="71" actId="167"/>
        <pc:sldMkLst>
          <pc:docMk/>
          <pc:sldMk cId="1389531424" sldId="426"/>
        </pc:sldMkLst>
        <pc:picChg chg="del">
          <ac:chgData name="Luisa Fernanda Rincón Pérez" userId="c34eb1d4-0afe-4e2f-a8a2-a31cbc8bb87b" providerId="ADAL" clId="{B3EED622-E557-47EF-B4D3-E91620132DF4}" dt="2020-01-31T17:35:35.055" v="68" actId="478"/>
          <ac:picMkLst>
            <pc:docMk/>
            <pc:sldMk cId="1389531424" sldId="426"/>
            <ac:picMk id="6" creationId="{00000000-0000-0000-0000-000000000000}"/>
          </ac:picMkLst>
        </pc:picChg>
        <pc:picChg chg="add mod ord">
          <ac:chgData name="Luisa Fernanda Rincón Pérez" userId="c34eb1d4-0afe-4e2f-a8a2-a31cbc8bb87b" providerId="ADAL" clId="{B3EED622-E557-47EF-B4D3-E91620132DF4}" dt="2020-01-31T17:35:40.519" v="71" actId="167"/>
          <ac:picMkLst>
            <pc:docMk/>
            <pc:sldMk cId="1389531424" sldId="426"/>
            <ac:picMk id="7" creationId="{96E62F74-B18B-41C7-8EAD-CDE6C90A732A}"/>
          </ac:picMkLst>
        </pc:picChg>
      </pc:sldChg>
      <pc:sldChg chg="del">
        <pc:chgData name="Luisa Fernanda Rincón Pérez" userId="c34eb1d4-0afe-4e2f-a8a2-a31cbc8bb87b" providerId="ADAL" clId="{B3EED622-E557-47EF-B4D3-E91620132DF4}" dt="2020-01-31T17:37:31.409" v="74" actId="2696"/>
        <pc:sldMkLst>
          <pc:docMk/>
          <pc:sldMk cId="103637687" sldId="454"/>
        </pc:sldMkLst>
      </pc:sldChg>
      <pc:sldChg chg="del">
        <pc:chgData name="Luisa Fernanda Rincón Pérez" userId="c34eb1d4-0afe-4e2f-a8a2-a31cbc8bb87b" providerId="ADAL" clId="{B3EED622-E557-47EF-B4D3-E91620132DF4}" dt="2020-01-31T17:37:31.403" v="73" actId="2696"/>
        <pc:sldMkLst>
          <pc:docMk/>
          <pc:sldMk cId="1299528566" sldId="455"/>
        </pc:sldMkLst>
      </pc:sldChg>
      <pc:sldChg chg="modSp del">
        <pc:chgData name="Luisa Fernanda Rincón Pérez" userId="c34eb1d4-0afe-4e2f-a8a2-a31cbc8bb87b" providerId="ADAL" clId="{B3EED622-E557-47EF-B4D3-E91620132DF4}" dt="2020-01-31T17:32:27.656" v="5" actId="2696"/>
        <pc:sldMkLst>
          <pc:docMk/>
          <pc:sldMk cId="3577506251" sldId="458"/>
        </pc:sldMkLst>
        <pc:spChg chg="mod">
          <ac:chgData name="Luisa Fernanda Rincón Pérez" userId="c34eb1d4-0afe-4e2f-a8a2-a31cbc8bb87b" providerId="ADAL" clId="{B3EED622-E557-47EF-B4D3-E91620132DF4}" dt="2020-01-31T17:32:23.893" v="4" actId="6549"/>
          <ac:spMkLst>
            <pc:docMk/>
            <pc:sldMk cId="3577506251" sldId="458"/>
            <ac:spMk id="2" creationId="{00000000-0000-0000-0000-000000000000}"/>
          </ac:spMkLst>
        </pc:spChg>
      </pc:sldChg>
      <pc:sldChg chg="add del">
        <pc:chgData name="Luisa Fernanda Rincón Pérez" userId="c34eb1d4-0afe-4e2f-a8a2-a31cbc8bb87b" providerId="ADAL" clId="{B3EED622-E557-47EF-B4D3-E91620132DF4}" dt="2020-01-31T17:28:23.312" v="1" actId="2696"/>
        <pc:sldMkLst>
          <pc:docMk/>
          <pc:sldMk cId="2853946503" sldId="491"/>
        </pc:sldMkLst>
      </pc:sldChg>
      <pc:sldChg chg="add del">
        <pc:chgData name="Luisa Fernanda Rincón Pérez" userId="c34eb1d4-0afe-4e2f-a8a2-a31cbc8bb87b" providerId="ADAL" clId="{B3EED622-E557-47EF-B4D3-E91620132DF4}" dt="2020-01-31T17:28:27.827" v="2" actId="2696"/>
        <pc:sldMkLst>
          <pc:docMk/>
          <pc:sldMk cId="774526826" sldId="493"/>
        </pc:sldMkLst>
      </pc:sldChg>
      <pc:sldChg chg="add del">
        <pc:chgData name="Luisa Fernanda Rincón Pérez" userId="c34eb1d4-0afe-4e2f-a8a2-a31cbc8bb87b" providerId="ADAL" clId="{B3EED622-E557-47EF-B4D3-E91620132DF4}" dt="2020-01-31T17:28:47.365" v="3" actId="2696"/>
        <pc:sldMkLst>
          <pc:docMk/>
          <pc:sldMk cId="1446373400" sldId="494"/>
        </pc:sldMkLst>
      </pc:sldChg>
      <pc:sldChg chg="add">
        <pc:chgData name="Luisa Fernanda Rincón Pérez" userId="c34eb1d4-0afe-4e2f-a8a2-a31cbc8bb87b" providerId="ADAL" clId="{B3EED622-E557-47EF-B4D3-E91620132DF4}" dt="2020-01-31T17:27:33.628" v="0"/>
        <pc:sldMkLst>
          <pc:docMk/>
          <pc:sldMk cId="2631868997" sldId="497"/>
        </pc:sldMkLst>
      </pc:sldChg>
      <pc:sldChg chg="addSp delSp modSp add">
        <pc:chgData name="Luisa Fernanda Rincón Pérez" userId="c34eb1d4-0afe-4e2f-a8a2-a31cbc8bb87b" providerId="ADAL" clId="{B3EED622-E557-47EF-B4D3-E91620132DF4}" dt="2020-01-31T17:33:02.851" v="62" actId="113"/>
        <pc:sldMkLst>
          <pc:docMk/>
          <pc:sldMk cId="3132280683" sldId="498"/>
        </pc:sldMkLst>
        <pc:spChg chg="del">
          <ac:chgData name="Luisa Fernanda Rincón Pérez" userId="c34eb1d4-0afe-4e2f-a8a2-a31cbc8bb87b" providerId="ADAL" clId="{B3EED622-E557-47EF-B4D3-E91620132DF4}" dt="2020-01-31T17:32:46.336" v="7"/>
          <ac:spMkLst>
            <pc:docMk/>
            <pc:sldMk cId="3132280683" sldId="498"/>
            <ac:spMk id="2" creationId="{9D70DA8A-5834-4C04-8281-61C1CFDA438B}"/>
          </ac:spMkLst>
        </pc:spChg>
        <pc:spChg chg="del">
          <ac:chgData name="Luisa Fernanda Rincón Pérez" userId="c34eb1d4-0afe-4e2f-a8a2-a31cbc8bb87b" providerId="ADAL" clId="{B3EED622-E557-47EF-B4D3-E91620132DF4}" dt="2020-01-31T17:32:46.336" v="7"/>
          <ac:spMkLst>
            <pc:docMk/>
            <pc:sldMk cId="3132280683" sldId="498"/>
            <ac:spMk id="4" creationId="{04774476-2E05-4616-87AB-B69BFF46D977}"/>
          </ac:spMkLst>
        </pc:spChg>
        <pc:spChg chg="add mod">
          <ac:chgData name="Luisa Fernanda Rincón Pérez" userId="c34eb1d4-0afe-4e2f-a8a2-a31cbc8bb87b" providerId="ADAL" clId="{B3EED622-E557-47EF-B4D3-E91620132DF4}" dt="2020-01-31T17:33:02.851" v="62" actId="113"/>
          <ac:spMkLst>
            <pc:docMk/>
            <pc:sldMk cId="3132280683" sldId="498"/>
            <ac:spMk id="5" creationId="{F303C561-0D09-490D-A981-C5371002C1C0}"/>
          </ac:spMkLst>
        </pc:spChg>
        <pc:spChg chg="add mod">
          <ac:chgData name="Luisa Fernanda Rincón Pérez" userId="c34eb1d4-0afe-4e2f-a8a2-a31cbc8bb87b" providerId="ADAL" clId="{B3EED622-E557-47EF-B4D3-E91620132DF4}" dt="2020-01-31T17:32:46.336" v="7"/>
          <ac:spMkLst>
            <pc:docMk/>
            <pc:sldMk cId="3132280683" sldId="498"/>
            <ac:spMk id="6" creationId="{45684A66-F281-47A0-BBEE-F97EB757CEC7}"/>
          </ac:spMkLst>
        </pc:spChg>
      </pc:sldChg>
      <pc:sldChg chg="add">
        <pc:chgData name="Luisa Fernanda Rincón Pérez" userId="c34eb1d4-0afe-4e2f-a8a2-a31cbc8bb87b" providerId="ADAL" clId="{B3EED622-E557-47EF-B4D3-E91620132DF4}" dt="2020-01-31T17:34:15.922" v="63"/>
        <pc:sldMkLst>
          <pc:docMk/>
          <pc:sldMk cId="2426533709" sldId="499"/>
        </pc:sldMkLst>
      </pc:sldChg>
      <pc:sldChg chg="add del">
        <pc:chgData name="Luisa Fernanda Rincón Pérez" userId="c34eb1d4-0afe-4e2f-a8a2-a31cbc8bb87b" providerId="ADAL" clId="{B3EED622-E557-47EF-B4D3-E91620132DF4}" dt="2020-01-31T17:34:22.512" v="64" actId="2696"/>
        <pc:sldMkLst>
          <pc:docMk/>
          <pc:sldMk cId="2391214515" sldId="500"/>
        </pc:sldMkLst>
      </pc:sldChg>
      <pc:sldChg chg="add">
        <pc:chgData name="Luisa Fernanda Rincón Pérez" userId="c34eb1d4-0afe-4e2f-a8a2-a31cbc8bb87b" providerId="ADAL" clId="{B3EED622-E557-47EF-B4D3-E91620132DF4}" dt="2020-01-31T17:34:15.922" v="63"/>
        <pc:sldMkLst>
          <pc:docMk/>
          <pc:sldMk cId="176590689" sldId="501"/>
        </pc:sldMkLst>
      </pc:sldChg>
      <pc:sldChg chg="add del">
        <pc:chgData name="Luisa Fernanda Rincón Pérez" userId="c34eb1d4-0afe-4e2f-a8a2-a31cbc8bb87b" providerId="ADAL" clId="{B3EED622-E557-47EF-B4D3-E91620132DF4}" dt="2020-01-31T17:35:43.944" v="72" actId="2696"/>
        <pc:sldMkLst>
          <pc:docMk/>
          <pc:sldMk cId="975051710" sldId="502"/>
        </pc:sldMkLst>
      </pc:sldChg>
      <pc:sldChg chg="add del">
        <pc:chgData name="Luisa Fernanda Rincón Pérez" userId="c34eb1d4-0afe-4e2f-a8a2-a31cbc8bb87b" providerId="ADAL" clId="{B3EED622-E557-47EF-B4D3-E91620132DF4}" dt="2020-01-31T17:35:24.281" v="66" actId="2696"/>
        <pc:sldMkLst>
          <pc:docMk/>
          <pc:sldMk cId="2959084228" sldId="502"/>
        </pc:sldMkLst>
      </pc:sldChg>
      <pc:sldChg chg="add del">
        <pc:chgData name="Luisa Fernanda Rincón Pérez" userId="c34eb1d4-0afe-4e2f-a8a2-a31cbc8bb87b" providerId="ADAL" clId="{B3EED622-E557-47EF-B4D3-E91620132DF4}" dt="2020-01-31T17:59:08.466" v="288" actId="2696"/>
        <pc:sldMkLst>
          <pc:docMk/>
          <pc:sldMk cId="4053631740" sldId="502"/>
        </pc:sldMkLst>
      </pc:sldChg>
    </pc:docChg>
  </pc:docChgLst>
  <pc:docChgLst>
    <pc:chgData name="Luisa Fernanda Rincón Pérez" userId="c34eb1d4-0afe-4e2f-a8a2-a31cbc8bb87b" providerId="ADAL" clId="{8C7849A0-6211-4D57-90C8-DC8289C28668}"/>
    <pc:docChg chg="undo custSel addSld delSld modSld sldOrd">
      <pc:chgData name="Luisa Fernanda Rincón Pérez" userId="c34eb1d4-0afe-4e2f-a8a2-a31cbc8bb87b" providerId="ADAL" clId="{8C7849A0-6211-4D57-90C8-DC8289C28668}" dt="2020-01-30T16:33:56.443" v="991"/>
      <pc:docMkLst>
        <pc:docMk/>
      </pc:docMkLst>
      <pc:sldChg chg="modSp">
        <pc:chgData name="Luisa Fernanda Rincón Pérez" userId="c34eb1d4-0afe-4e2f-a8a2-a31cbc8bb87b" providerId="ADAL" clId="{8C7849A0-6211-4D57-90C8-DC8289C28668}" dt="2020-01-28T22:55:04.092" v="5" actId="20577"/>
        <pc:sldMkLst>
          <pc:docMk/>
          <pc:sldMk cId="1668787257" sldId="365"/>
        </pc:sldMkLst>
        <pc:spChg chg="mod">
          <ac:chgData name="Luisa Fernanda Rincón Pérez" userId="c34eb1d4-0afe-4e2f-a8a2-a31cbc8bb87b" providerId="ADAL" clId="{8C7849A0-6211-4D57-90C8-DC8289C28668}" dt="2020-01-28T22:55:04.092" v="5" actId="20577"/>
          <ac:spMkLst>
            <pc:docMk/>
            <pc:sldMk cId="1668787257" sldId="365"/>
            <ac:spMk id="4" creationId="{00000000-0000-0000-0000-000000000000}"/>
          </ac:spMkLst>
        </pc:spChg>
      </pc:sldChg>
      <pc:sldChg chg="del">
        <pc:chgData name="Luisa Fernanda Rincón Pérez" userId="c34eb1d4-0afe-4e2f-a8a2-a31cbc8bb87b" providerId="ADAL" clId="{8C7849A0-6211-4D57-90C8-DC8289C28668}" dt="2020-01-30T01:44:53.865" v="867" actId="2696"/>
        <pc:sldMkLst>
          <pc:docMk/>
          <pc:sldMk cId="2364664655" sldId="366"/>
        </pc:sldMkLst>
      </pc:sldChg>
      <pc:sldChg chg="del">
        <pc:chgData name="Luisa Fernanda Rincón Pérez" userId="c34eb1d4-0afe-4e2f-a8a2-a31cbc8bb87b" providerId="ADAL" clId="{8C7849A0-6211-4D57-90C8-DC8289C28668}" dt="2020-01-29T00:22:02.476" v="334" actId="2696"/>
        <pc:sldMkLst>
          <pc:docMk/>
          <pc:sldMk cId="3587264318" sldId="366"/>
        </pc:sldMkLst>
      </pc:sldChg>
      <pc:sldChg chg="modSp del">
        <pc:chgData name="Luisa Fernanda Rincón Pérez" userId="c34eb1d4-0afe-4e2f-a8a2-a31cbc8bb87b" providerId="ADAL" clId="{8C7849A0-6211-4D57-90C8-DC8289C28668}" dt="2020-01-29T00:21:57.750" v="333" actId="2696"/>
        <pc:sldMkLst>
          <pc:docMk/>
          <pc:sldMk cId="1802172790" sldId="367"/>
        </pc:sldMkLst>
        <pc:graphicFrameChg chg="mod">
          <ac:chgData name="Luisa Fernanda Rincón Pérez" userId="c34eb1d4-0afe-4e2f-a8a2-a31cbc8bb87b" providerId="ADAL" clId="{8C7849A0-6211-4D57-90C8-DC8289C28668}" dt="2020-01-28T23:18:09.354" v="110" actId="20577"/>
          <ac:graphicFrameMkLst>
            <pc:docMk/>
            <pc:sldMk cId="1802172790" sldId="367"/>
            <ac:graphicFrameMk id="4" creationId="{00000000-0000-0000-0000-000000000000}"/>
          </ac:graphicFrameMkLst>
        </pc:graphicFrameChg>
      </pc:sldChg>
      <pc:sldChg chg="add del">
        <pc:chgData name="Luisa Fernanda Rincón Pérez" userId="c34eb1d4-0afe-4e2f-a8a2-a31cbc8bb87b" providerId="ADAL" clId="{8C7849A0-6211-4D57-90C8-DC8289C28668}" dt="2020-01-30T01:45:17.911" v="873"/>
        <pc:sldMkLst>
          <pc:docMk/>
          <pc:sldMk cId="744645757" sldId="368"/>
        </pc:sldMkLst>
      </pc:sldChg>
      <pc:sldChg chg="del">
        <pc:chgData name="Luisa Fernanda Rincón Pérez" userId="c34eb1d4-0afe-4e2f-a8a2-a31cbc8bb87b" providerId="ADAL" clId="{8C7849A0-6211-4D57-90C8-DC8289C28668}" dt="2020-01-30T01:45:03.334" v="868" actId="2696"/>
        <pc:sldMkLst>
          <pc:docMk/>
          <pc:sldMk cId="2577043295" sldId="368"/>
        </pc:sldMkLst>
      </pc:sldChg>
      <pc:sldChg chg="add del">
        <pc:chgData name="Luisa Fernanda Rincón Pérez" userId="c34eb1d4-0afe-4e2f-a8a2-a31cbc8bb87b" providerId="ADAL" clId="{8C7849A0-6211-4D57-90C8-DC8289C28668}" dt="2020-01-30T01:45:55.333" v="878" actId="2696"/>
        <pc:sldMkLst>
          <pc:docMk/>
          <pc:sldMk cId="2630961478" sldId="368"/>
        </pc:sldMkLst>
      </pc:sldChg>
      <pc:sldChg chg="del">
        <pc:chgData name="Luisa Fernanda Rincón Pérez" userId="c34eb1d4-0afe-4e2f-a8a2-a31cbc8bb87b" providerId="ADAL" clId="{8C7849A0-6211-4D57-90C8-DC8289C28668}" dt="2020-01-30T00:23:13.092" v="766" actId="2696"/>
        <pc:sldMkLst>
          <pc:docMk/>
          <pc:sldMk cId="1928907849" sldId="369"/>
        </pc:sldMkLst>
      </pc:sldChg>
      <pc:sldChg chg="del">
        <pc:chgData name="Luisa Fernanda Rincón Pérez" userId="c34eb1d4-0afe-4e2f-a8a2-a31cbc8bb87b" providerId="ADAL" clId="{8C7849A0-6211-4D57-90C8-DC8289C28668}" dt="2020-01-29T00:21:57.746" v="332" actId="2696"/>
        <pc:sldMkLst>
          <pc:docMk/>
          <pc:sldMk cId="4016349726" sldId="369"/>
        </pc:sldMkLst>
      </pc:sldChg>
      <pc:sldChg chg="modSp">
        <pc:chgData name="Luisa Fernanda Rincón Pérez" userId="c34eb1d4-0afe-4e2f-a8a2-a31cbc8bb87b" providerId="ADAL" clId="{8C7849A0-6211-4D57-90C8-DC8289C28668}" dt="2020-01-30T00:22:37.268" v="765" actId="1076"/>
        <pc:sldMkLst>
          <pc:docMk/>
          <pc:sldMk cId="211246949" sldId="370"/>
        </pc:sldMkLst>
        <pc:spChg chg="mod">
          <ac:chgData name="Luisa Fernanda Rincón Pérez" userId="c34eb1d4-0afe-4e2f-a8a2-a31cbc8bb87b" providerId="ADAL" clId="{8C7849A0-6211-4D57-90C8-DC8289C28668}" dt="2020-01-30T00:22:33.391" v="764" actId="1076"/>
          <ac:spMkLst>
            <pc:docMk/>
            <pc:sldMk cId="211246949" sldId="370"/>
            <ac:spMk id="8" creationId="{00000000-0000-0000-0000-000000000000}"/>
          </ac:spMkLst>
        </pc:spChg>
        <pc:picChg chg="mod">
          <ac:chgData name="Luisa Fernanda Rincón Pérez" userId="c34eb1d4-0afe-4e2f-a8a2-a31cbc8bb87b" providerId="ADAL" clId="{8C7849A0-6211-4D57-90C8-DC8289C28668}" dt="2020-01-30T00:22:37.268" v="765" actId="1076"/>
          <ac:picMkLst>
            <pc:docMk/>
            <pc:sldMk cId="211246949" sldId="370"/>
            <ac:picMk id="2" creationId="{00000000-0000-0000-0000-000000000000}"/>
          </ac:picMkLst>
        </pc:picChg>
      </pc:sldChg>
      <pc:sldChg chg="del">
        <pc:chgData name="Luisa Fernanda Rincón Pérez" userId="c34eb1d4-0afe-4e2f-a8a2-a31cbc8bb87b" providerId="ADAL" clId="{8C7849A0-6211-4D57-90C8-DC8289C28668}" dt="2020-01-29T00:21:57.746" v="331" actId="2696"/>
        <pc:sldMkLst>
          <pc:docMk/>
          <pc:sldMk cId="2931396758" sldId="370"/>
        </pc:sldMkLst>
      </pc:sldChg>
      <pc:sldChg chg="add del">
        <pc:chgData name="Luisa Fernanda Rincón Pérez" userId="c34eb1d4-0afe-4e2f-a8a2-a31cbc8bb87b" providerId="ADAL" clId="{8C7849A0-6211-4D57-90C8-DC8289C28668}" dt="2020-01-30T01:45:17.911" v="873"/>
        <pc:sldMkLst>
          <pc:docMk/>
          <pc:sldMk cId="172261161" sldId="372"/>
        </pc:sldMkLst>
      </pc:sldChg>
      <pc:sldChg chg="add del">
        <pc:chgData name="Luisa Fernanda Rincón Pérez" userId="c34eb1d4-0afe-4e2f-a8a2-a31cbc8bb87b" providerId="ADAL" clId="{8C7849A0-6211-4D57-90C8-DC8289C28668}" dt="2020-01-30T01:45:55.327" v="877" actId="2696"/>
        <pc:sldMkLst>
          <pc:docMk/>
          <pc:sldMk cId="2181579882" sldId="372"/>
        </pc:sldMkLst>
      </pc:sldChg>
      <pc:sldChg chg="modSp del">
        <pc:chgData name="Luisa Fernanda Rincón Pérez" userId="c34eb1d4-0afe-4e2f-a8a2-a31cbc8bb87b" providerId="ADAL" clId="{8C7849A0-6211-4D57-90C8-DC8289C28668}" dt="2020-01-30T01:45:03.359" v="869" actId="2696"/>
        <pc:sldMkLst>
          <pc:docMk/>
          <pc:sldMk cId="3145316272" sldId="372"/>
        </pc:sldMkLst>
        <pc:spChg chg="mod">
          <ac:chgData name="Luisa Fernanda Rincón Pérez" userId="c34eb1d4-0afe-4e2f-a8a2-a31cbc8bb87b" providerId="ADAL" clId="{8C7849A0-6211-4D57-90C8-DC8289C28668}" dt="2020-01-29T23:51:30.534" v="377" actId="20577"/>
          <ac:spMkLst>
            <pc:docMk/>
            <pc:sldMk cId="3145316272" sldId="372"/>
            <ac:spMk id="2" creationId="{00000000-0000-0000-0000-000000000000}"/>
          </ac:spMkLst>
        </pc:spChg>
      </pc:sldChg>
      <pc:sldChg chg="modSp del">
        <pc:chgData name="Luisa Fernanda Rincón Pérez" userId="c34eb1d4-0afe-4e2f-a8a2-a31cbc8bb87b" providerId="ADAL" clId="{8C7849A0-6211-4D57-90C8-DC8289C28668}" dt="2020-01-29T00:21:57.742" v="330" actId="2696"/>
        <pc:sldMkLst>
          <pc:docMk/>
          <pc:sldMk cId="3300565992" sldId="372"/>
        </pc:sldMkLst>
        <pc:graphicFrameChg chg="mod">
          <ac:chgData name="Luisa Fernanda Rincón Pérez" userId="c34eb1d4-0afe-4e2f-a8a2-a31cbc8bb87b" providerId="ADAL" clId="{8C7849A0-6211-4D57-90C8-DC8289C28668}" dt="2020-01-28T23:08:46.559" v="85" actId="20577"/>
          <ac:graphicFrameMkLst>
            <pc:docMk/>
            <pc:sldMk cId="3300565992" sldId="372"/>
            <ac:graphicFrameMk id="5" creationId="{00000000-0000-0000-0000-000000000000}"/>
          </ac:graphicFrameMkLst>
        </pc:graphicFrameChg>
      </pc:sldChg>
      <pc:sldChg chg="del">
        <pc:chgData name="Luisa Fernanda Rincón Pérez" userId="c34eb1d4-0afe-4e2f-a8a2-a31cbc8bb87b" providerId="ADAL" clId="{8C7849A0-6211-4D57-90C8-DC8289C28668}" dt="2020-01-29T00:21:57.722" v="329" actId="2696"/>
        <pc:sldMkLst>
          <pc:docMk/>
          <pc:sldMk cId="349327718" sldId="373"/>
        </pc:sldMkLst>
      </pc:sldChg>
      <pc:sldChg chg="del ord">
        <pc:chgData name="Luisa Fernanda Rincón Pérez" userId="c34eb1d4-0afe-4e2f-a8a2-a31cbc8bb87b" providerId="ADAL" clId="{8C7849A0-6211-4D57-90C8-DC8289C28668}" dt="2020-01-30T01:30:18.627" v="767" actId="2696"/>
        <pc:sldMkLst>
          <pc:docMk/>
          <pc:sldMk cId="1300679594" sldId="373"/>
        </pc:sldMkLst>
      </pc:sldChg>
      <pc:sldChg chg="add del">
        <pc:chgData name="Luisa Fernanda Rincón Pérez" userId="c34eb1d4-0afe-4e2f-a8a2-a31cbc8bb87b" providerId="ADAL" clId="{8C7849A0-6211-4D57-90C8-DC8289C28668}" dt="2020-01-30T01:45:17.911" v="873"/>
        <pc:sldMkLst>
          <pc:docMk/>
          <pc:sldMk cId="1121777268" sldId="374"/>
        </pc:sldMkLst>
      </pc:sldChg>
      <pc:sldChg chg="del ord">
        <pc:chgData name="Luisa Fernanda Rincón Pérez" userId="c34eb1d4-0afe-4e2f-a8a2-a31cbc8bb87b" providerId="ADAL" clId="{8C7849A0-6211-4D57-90C8-DC8289C28668}" dt="2020-01-30T01:45:03.386" v="870" actId="2696"/>
        <pc:sldMkLst>
          <pc:docMk/>
          <pc:sldMk cId="1926181040" sldId="374"/>
        </pc:sldMkLst>
      </pc:sldChg>
      <pc:sldChg chg="add del">
        <pc:chgData name="Luisa Fernanda Rincón Pérez" userId="c34eb1d4-0afe-4e2f-a8a2-a31cbc8bb87b" providerId="ADAL" clId="{8C7849A0-6211-4D57-90C8-DC8289C28668}" dt="2020-01-30T01:45:55.322" v="876" actId="2696"/>
        <pc:sldMkLst>
          <pc:docMk/>
          <pc:sldMk cId="3675234234" sldId="374"/>
        </pc:sldMkLst>
      </pc:sldChg>
      <pc:sldChg chg="del">
        <pc:chgData name="Luisa Fernanda Rincón Pérez" userId="c34eb1d4-0afe-4e2f-a8a2-a31cbc8bb87b" providerId="ADAL" clId="{8C7849A0-6211-4D57-90C8-DC8289C28668}" dt="2020-01-30T01:45:03.416" v="871" actId="2696"/>
        <pc:sldMkLst>
          <pc:docMk/>
          <pc:sldMk cId="386682419" sldId="375"/>
        </pc:sldMkLst>
      </pc:sldChg>
      <pc:sldChg chg="modSp del mod">
        <pc:chgData name="Luisa Fernanda Rincón Pérez" userId="c34eb1d4-0afe-4e2f-a8a2-a31cbc8bb87b" providerId="ADAL" clId="{8C7849A0-6211-4D57-90C8-DC8289C28668}" dt="2020-01-28T23:59:26.436" v="299" actId="2696"/>
        <pc:sldMkLst>
          <pc:docMk/>
          <pc:sldMk cId="1262613629" sldId="375"/>
        </pc:sldMkLst>
        <pc:graphicFrameChg chg="mod">
          <ac:chgData name="Luisa Fernanda Rincón Pérez" userId="c34eb1d4-0afe-4e2f-a8a2-a31cbc8bb87b" providerId="ADAL" clId="{8C7849A0-6211-4D57-90C8-DC8289C28668}" dt="2020-01-28T23:58:12.880" v="287"/>
          <ac:graphicFrameMkLst>
            <pc:docMk/>
            <pc:sldMk cId="1262613629" sldId="375"/>
            <ac:graphicFrameMk id="5" creationId="{00000000-0000-0000-0000-000000000000}"/>
          </ac:graphicFrameMkLst>
        </pc:graphicFrameChg>
      </pc:sldChg>
      <pc:sldChg chg="add del">
        <pc:chgData name="Luisa Fernanda Rincón Pérez" userId="c34eb1d4-0afe-4e2f-a8a2-a31cbc8bb87b" providerId="ADAL" clId="{8C7849A0-6211-4D57-90C8-DC8289C28668}" dt="2020-01-30T01:45:17.911" v="873"/>
        <pc:sldMkLst>
          <pc:docMk/>
          <pc:sldMk cId="2305159996" sldId="375"/>
        </pc:sldMkLst>
      </pc:sldChg>
      <pc:sldChg chg="add del">
        <pc:chgData name="Luisa Fernanda Rincón Pérez" userId="c34eb1d4-0afe-4e2f-a8a2-a31cbc8bb87b" providerId="ADAL" clId="{8C7849A0-6211-4D57-90C8-DC8289C28668}" dt="2020-01-30T01:45:55.317" v="875" actId="2696"/>
        <pc:sldMkLst>
          <pc:docMk/>
          <pc:sldMk cId="2357442885" sldId="375"/>
        </pc:sldMkLst>
      </pc:sldChg>
      <pc:sldChg chg="del">
        <pc:chgData name="Luisa Fernanda Rincón Pérez" userId="c34eb1d4-0afe-4e2f-a8a2-a31cbc8bb87b" providerId="ADAL" clId="{8C7849A0-6211-4D57-90C8-DC8289C28668}" dt="2020-01-30T01:30:18.651" v="768" actId="2696"/>
        <pc:sldMkLst>
          <pc:docMk/>
          <pc:sldMk cId="1695228491" sldId="376"/>
        </pc:sldMkLst>
      </pc:sldChg>
      <pc:sldChg chg="modSp del">
        <pc:chgData name="Luisa Fernanda Rincón Pérez" userId="c34eb1d4-0afe-4e2f-a8a2-a31cbc8bb87b" providerId="ADAL" clId="{8C7849A0-6211-4D57-90C8-DC8289C28668}" dt="2020-01-28T23:59:26.438" v="300" actId="2696"/>
        <pc:sldMkLst>
          <pc:docMk/>
          <pc:sldMk cId="2097031680" sldId="376"/>
        </pc:sldMkLst>
        <pc:spChg chg="mod">
          <ac:chgData name="Luisa Fernanda Rincón Pérez" userId="c34eb1d4-0afe-4e2f-a8a2-a31cbc8bb87b" providerId="ADAL" clId="{8C7849A0-6211-4D57-90C8-DC8289C28668}" dt="2020-01-28T23:54:23.601" v="216" actId="20577"/>
          <ac:spMkLst>
            <pc:docMk/>
            <pc:sldMk cId="2097031680" sldId="376"/>
            <ac:spMk id="2" creationId="{00000000-0000-0000-0000-000000000000}"/>
          </ac:spMkLst>
        </pc:spChg>
      </pc:sldChg>
      <pc:sldChg chg="del">
        <pc:chgData name="Luisa Fernanda Rincón Pérez" userId="c34eb1d4-0afe-4e2f-a8a2-a31cbc8bb87b" providerId="ADAL" clId="{8C7849A0-6211-4D57-90C8-DC8289C28668}" dt="2020-01-30T01:30:18.677" v="769" actId="2696"/>
        <pc:sldMkLst>
          <pc:docMk/>
          <pc:sldMk cId="1334345672" sldId="377"/>
        </pc:sldMkLst>
      </pc:sldChg>
      <pc:sldChg chg="del">
        <pc:chgData name="Luisa Fernanda Rincón Pérez" userId="c34eb1d4-0afe-4e2f-a8a2-a31cbc8bb87b" providerId="ADAL" clId="{8C7849A0-6211-4D57-90C8-DC8289C28668}" dt="2020-01-28T23:59:26.430" v="298" actId="2696"/>
        <pc:sldMkLst>
          <pc:docMk/>
          <pc:sldMk cId="2781025139" sldId="377"/>
        </pc:sldMkLst>
      </pc:sldChg>
      <pc:sldChg chg="modSp del">
        <pc:chgData name="Luisa Fernanda Rincón Pérez" userId="c34eb1d4-0afe-4e2f-a8a2-a31cbc8bb87b" providerId="ADAL" clId="{8C7849A0-6211-4D57-90C8-DC8289C28668}" dt="2020-01-28T23:59:26.429" v="297" actId="2696"/>
        <pc:sldMkLst>
          <pc:docMk/>
          <pc:sldMk cId="1237241092" sldId="378"/>
        </pc:sldMkLst>
        <pc:spChg chg="mod">
          <ac:chgData name="Luisa Fernanda Rincón Pérez" userId="c34eb1d4-0afe-4e2f-a8a2-a31cbc8bb87b" providerId="ADAL" clId="{8C7849A0-6211-4D57-90C8-DC8289C28668}" dt="2020-01-28T23:56:27.642" v="229" actId="20577"/>
          <ac:spMkLst>
            <pc:docMk/>
            <pc:sldMk cId="1237241092" sldId="378"/>
            <ac:spMk id="2" creationId="{00000000-0000-0000-0000-000000000000}"/>
          </ac:spMkLst>
        </pc:spChg>
      </pc:sldChg>
      <pc:sldChg chg="del">
        <pc:chgData name="Luisa Fernanda Rincón Pérez" userId="c34eb1d4-0afe-4e2f-a8a2-a31cbc8bb87b" providerId="ADAL" clId="{8C7849A0-6211-4D57-90C8-DC8289C28668}" dt="2020-01-30T01:30:18.727" v="771" actId="2696"/>
        <pc:sldMkLst>
          <pc:docMk/>
          <pc:sldMk cId="4156019261" sldId="378"/>
        </pc:sldMkLst>
      </pc:sldChg>
      <pc:sldChg chg="del">
        <pc:chgData name="Luisa Fernanda Rincón Pérez" userId="c34eb1d4-0afe-4e2f-a8a2-a31cbc8bb87b" providerId="ADAL" clId="{8C7849A0-6211-4D57-90C8-DC8289C28668}" dt="2020-01-28T23:56:33.542" v="230" actId="2696"/>
        <pc:sldMkLst>
          <pc:docMk/>
          <pc:sldMk cId="733732476" sldId="379"/>
        </pc:sldMkLst>
      </pc:sldChg>
      <pc:sldChg chg="del">
        <pc:chgData name="Luisa Fernanda Rincón Pérez" userId="c34eb1d4-0afe-4e2f-a8a2-a31cbc8bb87b" providerId="ADAL" clId="{8C7849A0-6211-4D57-90C8-DC8289C28668}" dt="2020-01-30T01:30:18.700" v="770" actId="2696"/>
        <pc:sldMkLst>
          <pc:docMk/>
          <pc:sldMk cId="1462173389" sldId="379"/>
        </pc:sldMkLst>
      </pc:sldChg>
      <pc:sldChg chg="del">
        <pc:chgData name="Luisa Fernanda Rincón Pérez" userId="c34eb1d4-0afe-4e2f-a8a2-a31cbc8bb87b" providerId="ADAL" clId="{8C7849A0-6211-4D57-90C8-DC8289C28668}" dt="2020-01-30T01:30:18.751" v="772" actId="2696"/>
        <pc:sldMkLst>
          <pc:docMk/>
          <pc:sldMk cId="1829975643" sldId="380"/>
        </pc:sldMkLst>
      </pc:sldChg>
      <pc:sldChg chg="modSp del">
        <pc:chgData name="Luisa Fernanda Rincón Pérez" userId="c34eb1d4-0afe-4e2f-a8a2-a31cbc8bb87b" providerId="ADAL" clId="{8C7849A0-6211-4D57-90C8-DC8289C28668}" dt="2020-01-28T23:59:26.427" v="296" actId="2696"/>
        <pc:sldMkLst>
          <pc:docMk/>
          <pc:sldMk cId="1794247602" sldId="381"/>
        </pc:sldMkLst>
        <pc:spChg chg="mod">
          <ac:chgData name="Luisa Fernanda Rincón Pérez" userId="c34eb1d4-0afe-4e2f-a8a2-a31cbc8bb87b" providerId="ADAL" clId="{8C7849A0-6211-4D57-90C8-DC8289C28668}" dt="2020-01-28T23:56:55.239" v="284" actId="20577"/>
          <ac:spMkLst>
            <pc:docMk/>
            <pc:sldMk cId="1794247602" sldId="381"/>
            <ac:spMk id="9" creationId="{00000000-0000-0000-0000-000000000000}"/>
          </ac:spMkLst>
        </pc:spChg>
      </pc:sldChg>
      <pc:sldChg chg="modSp del">
        <pc:chgData name="Luisa Fernanda Rincón Pérez" userId="c34eb1d4-0afe-4e2f-a8a2-a31cbc8bb87b" providerId="ADAL" clId="{8C7849A0-6211-4D57-90C8-DC8289C28668}" dt="2020-01-28T23:59:26.425" v="295" actId="2696"/>
        <pc:sldMkLst>
          <pc:docMk/>
          <pc:sldMk cId="3214772655" sldId="382"/>
        </pc:sldMkLst>
        <pc:spChg chg="mod">
          <ac:chgData name="Luisa Fernanda Rincón Pérez" userId="c34eb1d4-0afe-4e2f-a8a2-a31cbc8bb87b" providerId="ADAL" clId="{8C7849A0-6211-4D57-90C8-DC8289C28668}" dt="2020-01-28T23:57:56.144" v="285" actId="113"/>
          <ac:spMkLst>
            <pc:docMk/>
            <pc:sldMk cId="3214772655" sldId="382"/>
            <ac:spMk id="7" creationId="{00000000-0000-0000-0000-000000000000}"/>
          </ac:spMkLst>
        </pc:spChg>
      </pc:sldChg>
      <pc:sldChg chg="del">
        <pc:chgData name="Luisa Fernanda Rincón Pérez" userId="c34eb1d4-0afe-4e2f-a8a2-a31cbc8bb87b" providerId="ADAL" clId="{8C7849A0-6211-4D57-90C8-DC8289C28668}" dt="2020-01-28T23:59:26.418" v="293" actId="2696"/>
        <pc:sldMkLst>
          <pc:docMk/>
          <pc:sldMk cId="513492707" sldId="384"/>
        </pc:sldMkLst>
      </pc:sldChg>
      <pc:sldChg chg="modSp">
        <pc:chgData name="Luisa Fernanda Rincón Pérez" userId="c34eb1d4-0afe-4e2f-a8a2-a31cbc8bb87b" providerId="ADAL" clId="{8C7849A0-6211-4D57-90C8-DC8289C28668}" dt="2020-01-30T00:21:52.262" v="761" actId="20577"/>
        <pc:sldMkLst>
          <pc:docMk/>
          <pc:sldMk cId="3113365444" sldId="384"/>
        </pc:sldMkLst>
        <pc:spChg chg="mod">
          <ac:chgData name="Luisa Fernanda Rincón Pérez" userId="c34eb1d4-0afe-4e2f-a8a2-a31cbc8bb87b" providerId="ADAL" clId="{8C7849A0-6211-4D57-90C8-DC8289C28668}" dt="2020-01-30T00:21:52.262" v="761" actId="20577"/>
          <ac:spMkLst>
            <pc:docMk/>
            <pc:sldMk cId="3113365444" sldId="384"/>
            <ac:spMk id="8" creationId="{00000000-0000-0000-0000-000000000000}"/>
          </ac:spMkLst>
        </pc:spChg>
      </pc:sldChg>
      <pc:sldChg chg="add del">
        <pc:chgData name="Luisa Fernanda Rincón Pérez" userId="c34eb1d4-0afe-4e2f-a8a2-a31cbc8bb87b" providerId="ADAL" clId="{8C7849A0-6211-4D57-90C8-DC8289C28668}" dt="2020-01-29T00:22:41.488" v="348" actId="2696"/>
        <pc:sldMkLst>
          <pc:docMk/>
          <pc:sldMk cId="1115781547" sldId="385"/>
        </pc:sldMkLst>
      </pc:sldChg>
      <pc:sldChg chg="del">
        <pc:chgData name="Luisa Fernanda Rincón Pérez" userId="c34eb1d4-0afe-4e2f-a8a2-a31cbc8bb87b" providerId="ADAL" clId="{8C7849A0-6211-4D57-90C8-DC8289C28668}" dt="2020-01-29T23:47:38.603" v="372" actId="2696"/>
        <pc:sldMkLst>
          <pc:docMk/>
          <pc:sldMk cId="804518053" sldId="386"/>
        </pc:sldMkLst>
      </pc:sldChg>
      <pc:sldChg chg="del">
        <pc:chgData name="Luisa Fernanda Rincón Pérez" userId="c34eb1d4-0afe-4e2f-a8a2-a31cbc8bb87b" providerId="ADAL" clId="{8C7849A0-6211-4D57-90C8-DC8289C28668}" dt="2020-01-30T00:16:55.331" v="381" actId="2696"/>
        <pc:sldMkLst>
          <pc:docMk/>
          <pc:sldMk cId="87902045" sldId="388"/>
        </pc:sldMkLst>
      </pc:sldChg>
      <pc:sldChg chg="del">
        <pc:chgData name="Luisa Fernanda Rincón Pérez" userId="c34eb1d4-0afe-4e2f-a8a2-a31cbc8bb87b" providerId="ADAL" clId="{8C7849A0-6211-4D57-90C8-DC8289C28668}" dt="2020-01-29T00:36:31.974" v="359" actId="2696"/>
        <pc:sldMkLst>
          <pc:docMk/>
          <pc:sldMk cId="870448467" sldId="390"/>
        </pc:sldMkLst>
      </pc:sldChg>
      <pc:sldChg chg="modSp">
        <pc:chgData name="Luisa Fernanda Rincón Pérez" userId="c34eb1d4-0afe-4e2f-a8a2-a31cbc8bb87b" providerId="ADAL" clId="{8C7849A0-6211-4D57-90C8-DC8289C28668}" dt="2020-01-29T23:48:00.615" v="375" actId="27636"/>
        <pc:sldMkLst>
          <pc:docMk/>
          <pc:sldMk cId="2930047631" sldId="396"/>
        </pc:sldMkLst>
        <pc:spChg chg="mod">
          <ac:chgData name="Luisa Fernanda Rincón Pérez" userId="c34eb1d4-0afe-4e2f-a8a2-a31cbc8bb87b" providerId="ADAL" clId="{8C7849A0-6211-4D57-90C8-DC8289C28668}" dt="2020-01-29T23:48:00.615" v="375" actId="27636"/>
          <ac:spMkLst>
            <pc:docMk/>
            <pc:sldMk cId="2930047631" sldId="396"/>
            <ac:spMk id="7" creationId="{00000000-0000-0000-0000-000000000000}"/>
          </ac:spMkLst>
        </pc:spChg>
      </pc:sldChg>
      <pc:sldChg chg="modSp">
        <pc:chgData name="Luisa Fernanda Rincón Pérez" userId="c34eb1d4-0afe-4e2f-a8a2-a31cbc8bb87b" providerId="ADAL" clId="{8C7849A0-6211-4D57-90C8-DC8289C28668}" dt="2020-01-30T01:42:35.208" v="865" actId="20577"/>
        <pc:sldMkLst>
          <pc:docMk/>
          <pc:sldMk cId="2219814500" sldId="404"/>
        </pc:sldMkLst>
        <pc:spChg chg="mod">
          <ac:chgData name="Luisa Fernanda Rincón Pérez" userId="c34eb1d4-0afe-4e2f-a8a2-a31cbc8bb87b" providerId="ADAL" clId="{8C7849A0-6211-4D57-90C8-DC8289C28668}" dt="2020-01-30T01:42:35.208" v="865" actId="20577"/>
          <ac:spMkLst>
            <pc:docMk/>
            <pc:sldMk cId="2219814500" sldId="404"/>
            <ac:spMk id="4" creationId="{00000000-0000-0000-0000-000000000000}"/>
          </ac:spMkLst>
        </pc:spChg>
      </pc:sldChg>
      <pc:sldChg chg="addSp delSp modSp">
        <pc:chgData name="Luisa Fernanda Rincón Pérez" userId="c34eb1d4-0afe-4e2f-a8a2-a31cbc8bb87b" providerId="ADAL" clId="{8C7849A0-6211-4D57-90C8-DC8289C28668}" dt="2020-01-29T23:47:23.380" v="371" actId="1076"/>
        <pc:sldMkLst>
          <pc:docMk/>
          <pc:sldMk cId="4018112288" sldId="405"/>
        </pc:sldMkLst>
        <pc:spChg chg="del">
          <ac:chgData name="Luisa Fernanda Rincón Pérez" userId="c34eb1d4-0afe-4e2f-a8a2-a31cbc8bb87b" providerId="ADAL" clId="{8C7849A0-6211-4D57-90C8-DC8289C28668}" dt="2020-01-29T23:47:18.977" v="370" actId="478"/>
          <ac:spMkLst>
            <pc:docMk/>
            <pc:sldMk cId="4018112288" sldId="405"/>
            <ac:spMk id="4" creationId="{00000000-0000-0000-0000-000000000000}"/>
          </ac:spMkLst>
        </pc:spChg>
        <pc:spChg chg="add mod">
          <ac:chgData name="Luisa Fernanda Rincón Pérez" userId="c34eb1d4-0afe-4e2f-a8a2-a31cbc8bb87b" providerId="ADAL" clId="{8C7849A0-6211-4D57-90C8-DC8289C28668}" dt="2020-01-29T23:47:23.380" v="371" actId="1076"/>
          <ac:spMkLst>
            <pc:docMk/>
            <pc:sldMk cId="4018112288" sldId="405"/>
            <ac:spMk id="11" creationId="{FAF7849A-1C2A-40AB-99B6-589C4ABC41F9}"/>
          </ac:spMkLst>
        </pc:spChg>
      </pc:sldChg>
      <pc:sldChg chg="del">
        <pc:chgData name="Luisa Fernanda Rincón Pérez" userId="c34eb1d4-0afe-4e2f-a8a2-a31cbc8bb87b" providerId="ADAL" clId="{8C7849A0-6211-4D57-90C8-DC8289C28668}" dt="2020-01-29T00:40:55.958" v="361" actId="2696"/>
        <pc:sldMkLst>
          <pc:docMk/>
          <pc:sldMk cId="1939683303" sldId="410"/>
        </pc:sldMkLst>
      </pc:sldChg>
      <pc:sldChg chg="addSp delSp modSp del">
        <pc:chgData name="Luisa Fernanda Rincón Pérez" userId="c34eb1d4-0afe-4e2f-a8a2-a31cbc8bb87b" providerId="ADAL" clId="{8C7849A0-6211-4D57-90C8-DC8289C28668}" dt="2020-01-29T00:41:05.432" v="363" actId="2696"/>
        <pc:sldMkLst>
          <pc:docMk/>
          <pc:sldMk cId="2843335398" sldId="411"/>
        </pc:sldMkLst>
        <pc:spChg chg="mod">
          <ac:chgData name="Luisa Fernanda Rincón Pérez" userId="c34eb1d4-0afe-4e2f-a8a2-a31cbc8bb87b" providerId="ADAL" clId="{8C7849A0-6211-4D57-90C8-DC8289C28668}" dt="2020-01-29T00:23:05.008" v="357" actId="255"/>
          <ac:spMkLst>
            <pc:docMk/>
            <pc:sldMk cId="2843335398" sldId="411"/>
            <ac:spMk id="3" creationId="{00000000-0000-0000-0000-000000000000}"/>
          </ac:spMkLst>
        </pc:spChg>
        <pc:spChg chg="add mod">
          <ac:chgData name="Luisa Fernanda Rincón Pérez" userId="c34eb1d4-0afe-4e2f-a8a2-a31cbc8bb87b" providerId="ADAL" clId="{8C7849A0-6211-4D57-90C8-DC8289C28668}" dt="2020-01-29T00:41:02.077" v="362" actId="478"/>
          <ac:spMkLst>
            <pc:docMk/>
            <pc:sldMk cId="2843335398" sldId="411"/>
            <ac:spMk id="7" creationId="{7842AE72-EC1E-4D4A-B9BF-1F1391A180B1}"/>
          </ac:spMkLst>
        </pc:spChg>
        <pc:picChg chg="del">
          <ac:chgData name="Luisa Fernanda Rincón Pérez" userId="c34eb1d4-0afe-4e2f-a8a2-a31cbc8bb87b" providerId="ADAL" clId="{8C7849A0-6211-4D57-90C8-DC8289C28668}" dt="2020-01-29T00:41:02.077" v="362" actId="478"/>
          <ac:picMkLst>
            <pc:docMk/>
            <pc:sldMk cId="2843335398" sldId="411"/>
            <ac:picMk id="4" creationId="{00000000-0000-0000-0000-000000000000}"/>
          </ac:picMkLst>
        </pc:picChg>
      </pc:sldChg>
      <pc:sldChg chg="modSp del">
        <pc:chgData name="Luisa Fernanda Rincón Pérez" userId="c34eb1d4-0afe-4e2f-a8a2-a31cbc8bb87b" providerId="ADAL" clId="{8C7849A0-6211-4D57-90C8-DC8289C28668}" dt="2020-01-29T00:36:33.865" v="360" actId="2696"/>
        <pc:sldMkLst>
          <pc:docMk/>
          <pc:sldMk cId="2335268121" sldId="412"/>
        </pc:sldMkLst>
        <pc:spChg chg="mod">
          <ac:chgData name="Luisa Fernanda Rincón Pérez" userId="c34eb1d4-0afe-4e2f-a8a2-a31cbc8bb87b" providerId="ADAL" clId="{8C7849A0-6211-4D57-90C8-DC8289C28668}" dt="2020-01-29T00:36:28.825" v="358" actId="6549"/>
          <ac:spMkLst>
            <pc:docMk/>
            <pc:sldMk cId="2335268121" sldId="412"/>
            <ac:spMk id="2" creationId="{00000000-0000-0000-0000-000000000000}"/>
          </ac:spMkLst>
        </pc:spChg>
      </pc:sldChg>
      <pc:sldChg chg="del">
        <pc:chgData name="Luisa Fernanda Rincón Pérez" userId="c34eb1d4-0afe-4e2f-a8a2-a31cbc8bb87b" providerId="ADAL" clId="{8C7849A0-6211-4D57-90C8-DC8289C28668}" dt="2020-01-28T23:06:43.881" v="8" actId="2696"/>
        <pc:sldMkLst>
          <pc:docMk/>
          <pc:sldMk cId="3152946876" sldId="414"/>
        </pc:sldMkLst>
      </pc:sldChg>
      <pc:sldChg chg="modSp">
        <pc:chgData name="Luisa Fernanda Rincón Pérez" userId="c34eb1d4-0afe-4e2f-a8a2-a31cbc8bb87b" providerId="ADAL" clId="{8C7849A0-6211-4D57-90C8-DC8289C28668}" dt="2020-01-29T00:21:42.031" v="327" actId="6549"/>
        <pc:sldMkLst>
          <pc:docMk/>
          <pc:sldMk cId="2701066760" sldId="415"/>
        </pc:sldMkLst>
        <pc:spChg chg="mod">
          <ac:chgData name="Luisa Fernanda Rincón Pérez" userId="c34eb1d4-0afe-4e2f-a8a2-a31cbc8bb87b" providerId="ADAL" clId="{8C7849A0-6211-4D57-90C8-DC8289C28668}" dt="2020-01-29T00:21:42.031" v="327" actId="6549"/>
          <ac:spMkLst>
            <pc:docMk/>
            <pc:sldMk cId="2701066760" sldId="415"/>
            <ac:spMk id="3" creationId="{00000000-0000-0000-0000-000000000000}"/>
          </ac:spMkLst>
        </pc:spChg>
      </pc:sldChg>
      <pc:sldChg chg="del">
        <pc:chgData name="Luisa Fernanda Rincón Pérez" userId="c34eb1d4-0afe-4e2f-a8a2-a31cbc8bb87b" providerId="ADAL" clId="{8C7849A0-6211-4D57-90C8-DC8289C28668}" dt="2020-01-28T23:00:22.720" v="6" actId="2696"/>
        <pc:sldMkLst>
          <pc:docMk/>
          <pc:sldMk cId="1669475694" sldId="416"/>
        </pc:sldMkLst>
      </pc:sldChg>
      <pc:sldChg chg="del">
        <pc:chgData name="Luisa Fernanda Rincón Pérez" userId="c34eb1d4-0afe-4e2f-a8a2-a31cbc8bb87b" providerId="ADAL" clId="{8C7849A0-6211-4D57-90C8-DC8289C28668}" dt="2020-01-28T23:04:45.895" v="7" actId="2696"/>
        <pc:sldMkLst>
          <pc:docMk/>
          <pc:sldMk cId="1486804438" sldId="417"/>
        </pc:sldMkLst>
      </pc:sldChg>
      <pc:sldChg chg="modSp">
        <pc:chgData name="Luisa Fernanda Rincón Pérez" userId="c34eb1d4-0afe-4e2f-a8a2-a31cbc8bb87b" providerId="ADAL" clId="{8C7849A0-6211-4D57-90C8-DC8289C28668}" dt="2020-01-30T00:19:31.749" v="604" actId="20577"/>
        <pc:sldMkLst>
          <pc:docMk/>
          <pc:sldMk cId="1057058095" sldId="418"/>
        </pc:sldMkLst>
        <pc:spChg chg="mod">
          <ac:chgData name="Luisa Fernanda Rincón Pérez" userId="c34eb1d4-0afe-4e2f-a8a2-a31cbc8bb87b" providerId="ADAL" clId="{8C7849A0-6211-4D57-90C8-DC8289C28668}" dt="2020-01-30T00:19:31.749" v="604" actId="20577"/>
          <ac:spMkLst>
            <pc:docMk/>
            <pc:sldMk cId="1057058095" sldId="418"/>
            <ac:spMk id="4" creationId="{00000000-0000-0000-0000-000000000000}"/>
          </ac:spMkLst>
        </pc:spChg>
      </pc:sldChg>
      <pc:sldChg chg="del">
        <pc:chgData name="Luisa Fernanda Rincón Pérez" userId="c34eb1d4-0afe-4e2f-a8a2-a31cbc8bb87b" providerId="ADAL" clId="{8C7849A0-6211-4D57-90C8-DC8289C28668}" dt="2020-01-29T00:21:44.680" v="328" actId="2696"/>
        <pc:sldMkLst>
          <pc:docMk/>
          <pc:sldMk cId="2627852021" sldId="419"/>
        </pc:sldMkLst>
      </pc:sldChg>
      <pc:sldChg chg="modSp">
        <pc:chgData name="Luisa Fernanda Rincón Pérez" userId="c34eb1d4-0afe-4e2f-a8a2-a31cbc8bb87b" providerId="ADAL" clId="{8C7849A0-6211-4D57-90C8-DC8289C28668}" dt="2020-01-30T00:21:18.869" v="724" actId="20577"/>
        <pc:sldMkLst>
          <pc:docMk/>
          <pc:sldMk cId="1309666870" sldId="420"/>
        </pc:sldMkLst>
        <pc:spChg chg="mod">
          <ac:chgData name="Luisa Fernanda Rincón Pérez" userId="c34eb1d4-0afe-4e2f-a8a2-a31cbc8bb87b" providerId="ADAL" clId="{8C7849A0-6211-4D57-90C8-DC8289C28668}" dt="2020-01-30T00:21:18.869" v="724" actId="20577"/>
          <ac:spMkLst>
            <pc:docMk/>
            <pc:sldMk cId="1309666870" sldId="420"/>
            <ac:spMk id="8" creationId="{00000000-0000-0000-0000-000000000000}"/>
          </ac:spMkLst>
        </pc:spChg>
      </pc:sldChg>
      <pc:sldChg chg="del">
        <pc:chgData name="Luisa Fernanda Rincón Pérez" userId="c34eb1d4-0afe-4e2f-a8a2-a31cbc8bb87b" providerId="ADAL" clId="{8C7849A0-6211-4D57-90C8-DC8289C28668}" dt="2020-01-28T23:59:26.422" v="294" actId="2696"/>
        <pc:sldMkLst>
          <pc:docMk/>
          <pc:sldMk cId="2741614278" sldId="420"/>
        </pc:sldMkLst>
      </pc:sldChg>
      <pc:sldChg chg="modSp">
        <pc:chgData name="Luisa Fernanda Rincón Pérez" userId="c34eb1d4-0afe-4e2f-a8a2-a31cbc8bb87b" providerId="ADAL" clId="{8C7849A0-6211-4D57-90C8-DC8289C28668}" dt="2020-01-30T00:16:11.697" v="380" actId="20577"/>
        <pc:sldMkLst>
          <pc:docMk/>
          <pc:sldMk cId="1155801464" sldId="421"/>
        </pc:sldMkLst>
        <pc:spChg chg="mod">
          <ac:chgData name="Luisa Fernanda Rincón Pérez" userId="c34eb1d4-0afe-4e2f-a8a2-a31cbc8bb87b" providerId="ADAL" clId="{8C7849A0-6211-4D57-90C8-DC8289C28668}" dt="2020-01-30T00:16:11.697" v="380" actId="20577"/>
          <ac:spMkLst>
            <pc:docMk/>
            <pc:sldMk cId="1155801464" sldId="421"/>
            <ac:spMk id="8" creationId="{00000000-0000-0000-0000-000000000000}"/>
          </ac:spMkLst>
        </pc:spChg>
      </pc:sldChg>
      <pc:sldChg chg="modSp add">
        <pc:chgData name="Luisa Fernanda Rincón Pérez" userId="c34eb1d4-0afe-4e2f-a8a2-a31cbc8bb87b" providerId="ADAL" clId="{8C7849A0-6211-4D57-90C8-DC8289C28668}" dt="2020-01-30T16:23:38.061" v="958" actId="20577"/>
        <pc:sldMkLst>
          <pc:docMk/>
          <pc:sldMk cId="2145080720" sldId="422"/>
        </pc:sldMkLst>
        <pc:spChg chg="mod">
          <ac:chgData name="Luisa Fernanda Rincón Pérez" userId="c34eb1d4-0afe-4e2f-a8a2-a31cbc8bb87b" providerId="ADAL" clId="{8C7849A0-6211-4D57-90C8-DC8289C28668}" dt="2020-01-30T16:23:38.061" v="958" actId="20577"/>
          <ac:spMkLst>
            <pc:docMk/>
            <pc:sldMk cId="2145080720" sldId="422"/>
            <ac:spMk id="2" creationId="{DE00B474-1B91-4178-BF42-D8D0B3D3B6DB}"/>
          </ac:spMkLst>
        </pc:spChg>
        <pc:spChg chg="mod">
          <ac:chgData name="Luisa Fernanda Rincón Pérez" userId="c34eb1d4-0afe-4e2f-a8a2-a31cbc8bb87b" providerId="ADAL" clId="{8C7849A0-6211-4D57-90C8-DC8289C28668}" dt="2020-01-30T00:17:21.572" v="421" actId="20577"/>
          <ac:spMkLst>
            <pc:docMk/>
            <pc:sldMk cId="2145080720" sldId="422"/>
            <ac:spMk id="4" creationId="{71ACBC7B-2DA2-4EAB-9BA3-90E3F3C2CB30}"/>
          </ac:spMkLst>
        </pc:spChg>
      </pc:sldChg>
      <pc:sldChg chg="addSp delSp modSp add del">
        <pc:chgData name="Luisa Fernanda Rincón Pérez" userId="c34eb1d4-0afe-4e2f-a8a2-a31cbc8bb87b" providerId="ADAL" clId="{8C7849A0-6211-4D57-90C8-DC8289C28668}" dt="2020-01-30T01:30:52.356" v="776" actId="2696"/>
        <pc:sldMkLst>
          <pc:docMk/>
          <pc:sldMk cId="3101699768" sldId="423"/>
        </pc:sldMkLst>
        <pc:spChg chg="del">
          <ac:chgData name="Luisa Fernanda Rincón Pérez" userId="c34eb1d4-0afe-4e2f-a8a2-a31cbc8bb87b" providerId="ADAL" clId="{8C7849A0-6211-4D57-90C8-DC8289C28668}" dt="2020-01-30T01:30:38.815" v="774"/>
          <ac:spMkLst>
            <pc:docMk/>
            <pc:sldMk cId="3101699768" sldId="423"/>
            <ac:spMk id="2" creationId="{42C8ACD6-4690-41E6-A860-FD5460F6B341}"/>
          </ac:spMkLst>
        </pc:spChg>
        <pc:spChg chg="del">
          <ac:chgData name="Luisa Fernanda Rincón Pérez" userId="c34eb1d4-0afe-4e2f-a8a2-a31cbc8bb87b" providerId="ADAL" clId="{8C7849A0-6211-4D57-90C8-DC8289C28668}" dt="2020-01-30T01:30:38.815" v="774"/>
          <ac:spMkLst>
            <pc:docMk/>
            <pc:sldMk cId="3101699768" sldId="423"/>
            <ac:spMk id="4" creationId="{B8AF2BC3-8C0A-47F5-8169-648CF4D91D60}"/>
          </ac:spMkLst>
        </pc:spChg>
        <pc:spChg chg="add mod">
          <ac:chgData name="Luisa Fernanda Rincón Pérez" userId="c34eb1d4-0afe-4e2f-a8a2-a31cbc8bb87b" providerId="ADAL" clId="{8C7849A0-6211-4D57-90C8-DC8289C28668}" dt="2020-01-30T01:30:38.815" v="774"/>
          <ac:spMkLst>
            <pc:docMk/>
            <pc:sldMk cId="3101699768" sldId="423"/>
            <ac:spMk id="5" creationId="{E0848B19-EA6F-418E-B2F1-68C31F15106A}"/>
          </ac:spMkLst>
        </pc:spChg>
        <pc:spChg chg="add mod">
          <ac:chgData name="Luisa Fernanda Rincón Pérez" userId="c34eb1d4-0afe-4e2f-a8a2-a31cbc8bb87b" providerId="ADAL" clId="{8C7849A0-6211-4D57-90C8-DC8289C28668}" dt="2020-01-30T01:30:38.815" v="774"/>
          <ac:spMkLst>
            <pc:docMk/>
            <pc:sldMk cId="3101699768" sldId="423"/>
            <ac:spMk id="6" creationId="{EA64609A-0041-406E-89E2-765C015488E9}"/>
          </ac:spMkLst>
        </pc:spChg>
      </pc:sldChg>
      <pc:sldChg chg="modSp add ord">
        <pc:chgData name="Luisa Fernanda Rincón Pérez" userId="c34eb1d4-0afe-4e2f-a8a2-a31cbc8bb87b" providerId="ADAL" clId="{8C7849A0-6211-4D57-90C8-DC8289C28668}" dt="2020-01-30T16:33:56.443" v="991"/>
        <pc:sldMkLst>
          <pc:docMk/>
          <pc:sldMk cId="2850912128" sldId="424"/>
        </pc:sldMkLst>
        <pc:spChg chg="mod">
          <ac:chgData name="Luisa Fernanda Rincón Pérez" userId="c34eb1d4-0afe-4e2f-a8a2-a31cbc8bb87b" providerId="ADAL" clId="{8C7849A0-6211-4D57-90C8-DC8289C28668}" dt="2020-01-30T01:31:11.615" v="837" actId="20577"/>
          <ac:spMkLst>
            <pc:docMk/>
            <pc:sldMk cId="2850912128" sldId="424"/>
            <ac:spMk id="4" creationId="{00000000-0000-0000-0000-000000000000}"/>
          </ac:spMkLst>
        </pc:spChg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3587264318" sldId="425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2422845795" sldId="433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3847052152" sldId="435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2746234903" sldId="437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2925786679" sldId="438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2195361908" sldId="440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3065901735" sldId="441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1758751147" sldId="443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1918825579" sldId="444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3672149229" sldId="445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3772512111" sldId="446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3293799924" sldId="452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103637687" sldId="454"/>
        </pc:sldMkLst>
      </pc:sldChg>
      <pc:sldChg chg="addSp delSp modSp add">
        <pc:chgData name="Luisa Fernanda Rincón Pérez" userId="c34eb1d4-0afe-4e2f-a8a2-a31cbc8bb87b" providerId="ADAL" clId="{8C7849A0-6211-4D57-90C8-DC8289C28668}" dt="2020-01-30T16:33:29.986" v="990" actId="20577"/>
        <pc:sldMkLst>
          <pc:docMk/>
          <pc:sldMk cId="1299528566" sldId="455"/>
        </pc:sldMkLst>
        <pc:spChg chg="mod">
          <ac:chgData name="Luisa Fernanda Rincón Pérez" userId="c34eb1d4-0afe-4e2f-a8a2-a31cbc8bb87b" providerId="ADAL" clId="{8C7849A0-6211-4D57-90C8-DC8289C28668}" dt="2020-01-30T16:27:19.183" v="968" actId="1076"/>
          <ac:spMkLst>
            <pc:docMk/>
            <pc:sldMk cId="1299528566" sldId="455"/>
            <ac:spMk id="9" creationId="{00000000-0000-0000-0000-000000000000}"/>
          </ac:spMkLst>
        </pc:spChg>
        <pc:spChg chg="mod">
          <ac:chgData name="Luisa Fernanda Rincón Pérez" userId="c34eb1d4-0afe-4e2f-a8a2-a31cbc8bb87b" providerId="ADAL" clId="{8C7849A0-6211-4D57-90C8-DC8289C28668}" dt="2020-01-30T16:27:22.891" v="969" actId="1076"/>
          <ac:spMkLst>
            <pc:docMk/>
            <pc:sldMk cId="1299528566" sldId="455"/>
            <ac:spMk id="13" creationId="{00000000-0000-0000-0000-000000000000}"/>
          </ac:spMkLst>
        </pc:spChg>
        <pc:spChg chg="add mod">
          <ac:chgData name="Luisa Fernanda Rincón Pérez" userId="c34eb1d4-0afe-4e2f-a8a2-a31cbc8bb87b" providerId="ADAL" clId="{8C7849A0-6211-4D57-90C8-DC8289C28668}" dt="2020-01-30T16:33:29.986" v="990" actId="20577"/>
          <ac:spMkLst>
            <pc:docMk/>
            <pc:sldMk cId="1299528566" sldId="455"/>
            <ac:spMk id="17" creationId="{2165D8C4-635C-471B-92FC-3C6558A74750}"/>
          </ac:spMkLst>
        </pc:spChg>
        <pc:picChg chg="del">
          <ac:chgData name="Luisa Fernanda Rincón Pérez" userId="c34eb1d4-0afe-4e2f-a8a2-a31cbc8bb87b" providerId="ADAL" clId="{8C7849A0-6211-4D57-90C8-DC8289C28668}" dt="2020-01-30T16:25:57.462" v="959" actId="478"/>
          <ac:picMkLst>
            <pc:docMk/>
            <pc:sldMk cId="1299528566" sldId="455"/>
            <ac:picMk id="2" creationId="{00000000-0000-0000-0000-000000000000}"/>
          </ac:picMkLst>
        </pc:picChg>
        <pc:picChg chg="add mod ord">
          <ac:chgData name="Luisa Fernanda Rincón Pérez" userId="c34eb1d4-0afe-4e2f-a8a2-a31cbc8bb87b" providerId="ADAL" clId="{8C7849A0-6211-4D57-90C8-DC8289C28668}" dt="2020-01-30T16:30:58.466" v="975" actId="1076"/>
          <ac:picMkLst>
            <pc:docMk/>
            <pc:sldMk cId="1299528566" sldId="455"/>
            <ac:picMk id="3" creationId="{3AF5106D-0145-4440-8D30-E0E19840870A}"/>
          </ac:picMkLst>
        </pc:picChg>
        <pc:picChg chg="del">
          <ac:chgData name="Luisa Fernanda Rincón Pérez" userId="c34eb1d4-0afe-4e2f-a8a2-a31cbc8bb87b" providerId="ADAL" clId="{8C7849A0-6211-4D57-90C8-DC8289C28668}" dt="2020-01-30T16:30:44.931" v="970" actId="478"/>
          <ac:picMkLst>
            <pc:docMk/>
            <pc:sldMk cId="1299528566" sldId="455"/>
            <ac:picMk id="4" creationId="{00000000-0000-0000-0000-000000000000}"/>
          </ac:picMkLst>
        </pc:picChg>
        <pc:picChg chg="add mod ord">
          <ac:chgData name="Luisa Fernanda Rincón Pérez" userId="c34eb1d4-0afe-4e2f-a8a2-a31cbc8bb87b" providerId="ADAL" clId="{8C7849A0-6211-4D57-90C8-DC8289C28668}" dt="2020-01-30T16:31:11.768" v="978" actId="167"/>
          <ac:picMkLst>
            <pc:docMk/>
            <pc:sldMk cId="1299528566" sldId="455"/>
            <ac:picMk id="5" creationId="{5759EE07-14F6-460E-AE7E-534FD38E4F7C}"/>
          </ac:picMkLst>
        </pc:picChg>
        <pc:picChg chg="del">
          <ac:chgData name="Luisa Fernanda Rincón Pérez" userId="c34eb1d4-0afe-4e2f-a8a2-a31cbc8bb87b" providerId="ADAL" clId="{8C7849A0-6211-4D57-90C8-DC8289C28668}" dt="2020-01-30T16:25:59.490" v="960" actId="478"/>
          <ac:picMkLst>
            <pc:docMk/>
            <pc:sldMk cId="1299528566" sldId="455"/>
            <ac:picMk id="15" creationId="{00000000-0000-0000-0000-000000000000}"/>
          </ac:picMkLst>
        </pc:picChg>
        <pc:picChg chg="add mod modCrop">
          <ac:chgData name="Luisa Fernanda Rincón Pérez" userId="c34eb1d4-0afe-4e2f-a8a2-a31cbc8bb87b" providerId="ADAL" clId="{8C7849A0-6211-4D57-90C8-DC8289C28668}" dt="2020-01-30T16:33:17.564" v="985" actId="1076"/>
          <ac:picMkLst>
            <pc:docMk/>
            <pc:sldMk cId="1299528566" sldId="455"/>
            <ac:picMk id="16" creationId="{D2CF064A-4A2D-4BA4-89C9-3B896862189D}"/>
          </ac:picMkLst>
        </pc:picChg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3577506251" sldId="458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605790911" sldId="459"/>
        </pc:sldMkLst>
      </pc:sldChg>
      <pc:sldChg chg="add">
        <pc:chgData name="Luisa Fernanda Rincón Pérez" userId="c34eb1d4-0afe-4e2f-a8a2-a31cbc8bb87b" providerId="ADAL" clId="{8C7849A0-6211-4D57-90C8-DC8289C28668}" dt="2020-01-30T01:43:00.566" v="866"/>
        <pc:sldMkLst>
          <pc:docMk/>
          <pc:sldMk cId="1112883089" sldId="46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B925B6-C01E-47F4-9730-91F8776E8EA0}" type="doc">
      <dgm:prSet loTypeId="urn:microsoft.com/office/officeart/2005/8/layout/targe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7B1F13A-482D-4B3F-8C54-24988A4ED8FE}">
      <dgm:prSet phldrT="[Text]"/>
      <dgm:spPr/>
      <dgm:t>
        <a:bodyPr/>
        <a:lstStyle/>
        <a:p>
          <a:r>
            <a:rPr lang="x-none" dirty="0"/>
            <a:t>Sistema</a:t>
          </a:r>
          <a:endParaRPr lang="en-US" dirty="0"/>
        </a:p>
      </dgm:t>
    </dgm:pt>
    <dgm:pt modelId="{35E13181-04B3-4154-9768-DEBE45D00E1C}" type="parTrans" cxnId="{56CEDE10-96D7-4FF8-8C79-FD557ADC3B9B}">
      <dgm:prSet/>
      <dgm:spPr/>
      <dgm:t>
        <a:bodyPr/>
        <a:lstStyle/>
        <a:p>
          <a:endParaRPr lang="en-US"/>
        </a:p>
      </dgm:t>
    </dgm:pt>
    <dgm:pt modelId="{812C2C68-7352-413B-B7E8-4ADE3CF042DD}" type="sibTrans" cxnId="{56CEDE10-96D7-4FF8-8C79-FD557ADC3B9B}">
      <dgm:prSet/>
      <dgm:spPr/>
      <dgm:t>
        <a:bodyPr/>
        <a:lstStyle/>
        <a:p>
          <a:endParaRPr lang="en-US"/>
        </a:p>
      </dgm:t>
    </dgm:pt>
    <dgm:pt modelId="{F7434C59-15C4-4717-A3E3-C52FD650C3A4}">
      <dgm:prSet phldrT="[Text]"/>
      <dgm:spPr/>
      <dgm:t>
        <a:bodyPr/>
        <a:lstStyle/>
        <a:p>
          <a:r>
            <a:rPr lang="x-none" dirty="0"/>
            <a:t>Modelo</a:t>
          </a:r>
          <a:endParaRPr lang="en-US" dirty="0"/>
        </a:p>
      </dgm:t>
    </dgm:pt>
    <dgm:pt modelId="{D86F9992-B6C9-4F1D-AC81-8846215DB90D}" type="parTrans" cxnId="{4B003BA7-F09E-42D4-AF01-1C2F21FEBF60}">
      <dgm:prSet/>
      <dgm:spPr/>
      <dgm:t>
        <a:bodyPr/>
        <a:lstStyle/>
        <a:p>
          <a:endParaRPr lang="en-US"/>
        </a:p>
      </dgm:t>
    </dgm:pt>
    <dgm:pt modelId="{6E59BD40-38E8-478D-B1B1-E36F4888D8AB}" type="sibTrans" cxnId="{4B003BA7-F09E-42D4-AF01-1C2F21FEBF60}">
      <dgm:prSet/>
      <dgm:spPr/>
      <dgm:t>
        <a:bodyPr/>
        <a:lstStyle/>
        <a:p>
          <a:endParaRPr lang="en-US"/>
        </a:p>
      </dgm:t>
    </dgm:pt>
    <dgm:pt modelId="{A6CC94D3-9AA1-4259-820C-F669086D82D6}">
      <dgm:prSet phldrT="[Text]"/>
      <dgm:spPr/>
      <dgm:t>
        <a:bodyPr/>
        <a:lstStyle/>
        <a:p>
          <a:r>
            <a:rPr lang="x-none" dirty="0"/>
            <a:t>Programa</a:t>
          </a:r>
          <a:endParaRPr lang="en-US" dirty="0"/>
        </a:p>
      </dgm:t>
    </dgm:pt>
    <dgm:pt modelId="{E73C5227-414C-47E1-B28D-74C087E3D099}" type="parTrans" cxnId="{63B85038-3DFE-4558-8773-5D29C96CEE48}">
      <dgm:prSet/>
      <dgm:spPr/>
      <dgm:t>
        <a:bodyPr/>
        <a:lstStyle/>
        <a:p>
          <a:endParaRPr lang="en-US"/>
        </a:p>
      </dgm:t>
    </dgm:pt>
    <dgm:pt modelId="{82302DDB-7572-467F-BADB-7837318E47FF}" type="sibTrans" cxnId="{63B85038-3DFE-4558-8773-5D29C96CEE48}">
      <dgm:prSet/>
      <dgm:spPr/>
      <dgm:t>
        <a:bodyPr/>
        <a:lstStyle/>
        <a:p>
          <a:endParaRPr lang="en-US"/>
        </a:p>
      </dgm:t>
    </dgm:pt>
    <dgm:pt modelId="{372318AA-DC2D-4A3E-BD91-12FE42B62F47}">
      <dgm:prSet phldrT="[Text]"/>
      <dgm:spPr/>
      <dgm:t>
        <a:bodyPr/>
        <a:lstStyle/>
        <a:p>
          <a:r>
            <a:rPr lang="x-none" dirty="0"/>
            <a:t>Representación de un sistema</a:t>
          </a:r>
          <a:endParaRPr lang="en-US" dirty="0"/>
        </a:p>
      </dgm:t>
    </dgm:pt>
    <dgm:pt modelId="{D0CB12E7-F8D1-4F7C-9EBD-6F0058D99C7A}" type="parTrans" cxnId="{5946391E-D297-4718-A87C-A5F9B70BC34B}">
      <dgm:prSet/>
      <dgm:spPr/>
      <dgm:t>
        <a:bodyPr/>
        <a:lstStyle/>
        <a:p>
          <a:endParaRPr lang="en-US"/>
        </a:p>
      </dgm:t>
    </dgm:pt>
    <dgm:pt modelId="{18F74BAA-1DBA-4419-8D01-2F84A5FEEDD8}" type="sibTrans" cxnId="{5946391E-D297-4718-A87C-A5F9B70BC34B}">
      <dgm:prSet/>
      <dgm:spPr/>
      <dgm:t>
        <a:bodyPr/>
        <a:lstStyle/>
        <a:p>
          <a:endParaRPr lang="en-US"/>
        </a:p>
      </dgm:t>
    </dgm:pt>
    <dgm:pt modelId="{3E21F9EA-949D-470D-9617-965FF839430F}">
      <dgm:prSet phldrT="[Text]"/>
      <dgm:spPr/>
      <dgm:t>
        <a:bodyPr/>
        <a:lstStyle/>
        <a:p>
          <a:r>
            <a:rPr lang="x-none" dirty="0"/>
            <a:t>Modelo abstracto que se desarrolla con computadores</a:t>
          </a:r>
          <a:endParaRPr lang="en-US" dirty="0"/>
        </a:p>
      </dgm:t>
    </dgm:pt>
    <dgm:pt modelId="{6325388F-BED0-4B14-A2A6-1534AB756AD2}" type="parTrans" cxnId="{9A6063A9-7655-445D-BCB4-A9CF598149DD}">
      <dgm:prSet/>
      <dgm:spPr/>
      <dgm:t>
        <a:bodyPr/>
        <a:lstStyle/>
        <a:p>
          <a:endParaRPr lang="en-US"/>
        </a:p>
      </dgm:t>
    </dgm:pt>
    <dgm:pt modelId="{1C06B665-79B2-4E4A-9B18-BDAE6EEACC31}" type="sibTrans" cxnId="{9A6063A9-7655-445D-BCB4-A9CF598149DD}">
      <dgm:prSet/>
      <dgm:spPr/>
      <dgm:t>
        <a:bodyPr/>
        <a:lstStyle/>
        <a:p>
          <a:endParaRPr lang="en-US"/>
        </a:p>
      </dgm:t>
    </dgm:pt>
    <dgm:pt modelId="{5E53366B-38C8-48E9-8D0E-A03699770C6C}" type="pres">
      <dgm:prSet presAssocID="{59B925B6-C01E-47F4-9730-91F8776E8EA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298671FD-2198-482C-B42C-EE8D67BD2A06}" type="pres">
      <dgm:prSet presAssocID="{B7B1F13A-482D-4B3F-8C54-24988A4ED8FE}" presName="circle1" presStyleLbl="node1" presStyleIdx="0" presStyleCnt="3"/>
      <dgm:spPr/>
    </dgm:pt>
    <dgm:pt modelId="{05C7C621-B729-4DA2-8074-26283AC6C0D1}" type="pres">
      <dgm:prSet presAssocID="{B7B1F13A-482D-4B3F-8C54-24988A4ED8FE}" presName="space" presStyleCnt="0"/>
      <dgm:spPr/>
    </dgm:pt>
    <dgm:pt modelId="{A26B5CF5-EE45-4FE3-9CA5-ADB99ED2EA48}" type="pres">
      <dgm:prSet presAssocID="{B7B1F13A-482D-4B3F-8C54-24988A4ED8FE}" presName="rect1" presStyleLbl="alignAcc1" presStyleIdx="0" presStyleCnt="3"/>
      <dgm:spPr/>
    </dgm:pt>
    <dgm:pt modelId="{067B2C1A-9FC6-4B18-8116-18EC1027928C}" type="pres">
      <dgm:prSet presAssocID="{F7434C59-15C4-4717-A3E3-C52FD650C3A4}" presName="vertSpace2" presStyleLbl="node1" presStyleIdx="0" presStyleCnt="3"/>
      <dgm:spPr/>
    </dgm:pt>
    <dgm:pt modelId="{D7DDBB3C-0C09-4A1D-BC17-07932F1D034F}" type="pres">
      <dgm:prSet presAssocID="{F7434C59-15C4-4717-A3E3-C52FD650C3A4}" presName="circle2" presStyleLbl="node1" presStyleIdx="1" presStyleCnt="3"/>
      <dgm:spPr/>
    </dgm:pt>
    <dgm:pt modelId="{17B1B403-4D23-44F1-8948-E6CD3C103C5E}" type="pres">
      <dgm:prSet presAssocID="{F7434C59-15C4-4717-A3E3-C52FD650C3A4}" presName="rect2" presStyleLbl="alignAcc1" presStyleIdx="1" presStyleCnt="3"/>
      <dgm:spPr/>
    </dgm:pt>
    <dgm:pt modelId="{C30AE313-6349-4EAB-A679-64FEF459EA44}" type="pres">
      <dgm:prSet presAssocID="{A6CC94D3-9AA1-4259-820C-F669086D82D6}" presName="vertSpace3" presStyleLbl="node1" presStyleIdx="1" presStyleCnt="3"/>
      <dgm:spPr/>
    </dgm:pt>
    <dgm:pt modelId="{0CE8B364-C14D-4340-B18A-C51769BA84F4}" type="pres">
      <dgm:prSet presAssocID="{A6CC94D3-9AA1-4259-820C-F669086D82D6}" presName="circle3" presStyleLbl="node1" presStyleIdx="2" presStyleCnt="3"/>
      <dgm:spPr/>
    </dgm:pt>
    <dgm:pt modelId="{532A5BF8-A638-481A-A135-3D9FA1DA5D14}" type="pres">
      <dgm:prSet presAssocID="{A6CC94D3-9AA1-4259-820C-F669086D82D6}" presName="rect3" presStyleLbl="alignAcc1" presStyleIdx="2" presStyleCnt="3"/>
      <dgm:spPr/>
    </dgm:pt>
    <dgm:pt modelId="{B44964ED-7127-47D2-B17A-D07B950FECCA}" type="pres">
      <dgm:prSet presAssocID="{B7B1F13A-482D-4B3F-8C54-24988A4ED8FE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837DC4E8-A179-44C3-A988-FB3E94B11994}" type="pres">
      <dgm:prSet presAssocID="{B7B1F13A-482D-4B3F-8C54-24988A4ED8FE}" presName="rect1ChTx" presStyleLbl="alignAcc1" presStyleIdx="2" presStyleCnt="3">
        <dgm:presLayoutVars>
          <dgm:bulletEnabled val="1"/>
        </dgm:presLayoutVars>
      </dgm:prSet>
      <dgm:spPr/>
    </dgm:pt>
    <dgm:pt modelId="{2A8C7492-8645-4A2B-9759-0050C2858955}" type="pres">
      <dgm:prSet presAssocID="{F7434C59-15C4-4717-A3E3-C52FD650C3A4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331A7D54-1B54-45DE-B5E5-A8804EE336A2}" type="pres">
      <dgm:prSet presAssocID="{F7434C59-15C4-4717-A3E3-C52FD650C3A4}" presName="rect2ChTx" presStyleLbl="alignAcc1" presStyleIdx="2" presStyleCnt="3">
        <dgm:presLayoutVars>
          <dgm:bulletEnabled val="1"/>
        </dgm:presLayoutVars>
      </dgm:prSet>
      <dgm:spPr/>
    </dgm:pt>
    <dgm:pt modelId="{8751E992-ABFB-415F-BCF4-7B1C1B3EE8AD}" type="pres">
      <dgm:prSet presAssocID="{A6CC94D3-9AA1-4259-820C-F669086D82D6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F90F8DAF-8D69-4B7C-819E-E6D62FEFD42B}" type="pres">
      <dgm:prSet presAssocID="{A6CC94D3-9AA1-4259-820C-F669086D82D6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4E350D01-BA58-4690-A4D5-56216F40AB63}" type="presOf" srcId="{F7434C59-15C4-4717-A3E3-C52FD650C3A4}" destId="{17B1B403-4D23-44F1-8948-E6CD3C103C5E}" srcOrd="0" destOrd="0" presId="urn:microsoft.com/office/officeart/2005/8/layout/target3"/>
    <dgm:cxn modelId="{56CEDE10-96D7-4FF8-8C79-FD557ADC3B9B}" srcId="{59B925B6-C01E-47F4-9730-91F8776E8EA0}" destId="{B7B1F13A-482D-4B3F-8C54-24988A4ED8FE}" srcOrd="0" destOrd="0" parTransId="{35E13181-04B3-4154-9768-DEBE45D00E1C}" sibTransId="{812C2C68-7352-413B-B7E8-4ADE3CF042DD}"/>
    <dgm:cxn modelId="{9BDFC011-2445-4969-92C8-3CF985873933}" type="presOf" srcId="{B7B1F13A-482D-4B3F-8C54-24988A4ED8FE}" destId="{A26B5CF5-EE45-4FE3-9CA5-ADB99ED2EA48}" srcOrd="0" destOrd="0" presId="urn:microsoft.com/office/officeart/2005/8/layout/target3"/>
    <dgm:cxn modelId="{5946391E-D297-4718-A87C-A5F9B70BC34B}" srcId="{F7434C59-15C4-4717-A3E3-C52FD650C3A4}" destId="{372318AA-DC2D-4A3E-BD91-12FE42B62F47}" srcOrd="0" destOrd="0" parTransId="{D0CB12E7-F8D1-4F7C-9EBD-6F0058D99C7A}" sibTransId="{18F74BAA-1DBA-4419-8D01-2F84A5FEEDD8}"/>
    <dgm:cxn modelId="{BBCA2D23-AEBE-46F9-A775-59C6A268425B}" type="presOf" srcId="{3E21F9EA-949D-470D-9617-965FF839430F}" destId="{F90F8DAF-8D69-4B7C-819E-E6D62FEFD42B}" srcOrd="0" destOrd="0" presId="urn:microsoft.com/office/officeart/2005/8/layout/target3"/>
    <dgm:cxn modelId="{E925D223-6B58-4802-AB2D-7571CAEC13ED}" type="presOf" srcId="{B7B1F13A-482D-4B3F-8C54-24988A4ED8FE}" destId="{B44964ED-7127-47D2-B17A-D07B950FECCA}" srcOrd="1" destOrd="0" presId="urn:microsoft.com/office/officeart/2005/8/layout/target3"/>
    <dgm:cxn modelId="{63B85038-3DFE-4558-8773-5D29C96CEE48}" srcId="{59B925B6-C01E-47F4-9730-91F8776E8EA0}" destId="{A6CC94D3-9AA1-4259-820C-F669086D82D6}" srcOrd="2" destOrd="0" parTransId="{E73C5227-414C-47E1-B28D-74C087E3D099}" sibTransId="{82302DDB-7572-467F-BADB-7837318E47FF}"/>
    <dgm:cxn modelId="{3A0FEC75-BA1A-4F79-9B56-F63333D86DE9}" type="presOf" srcId="{59B925B6-C01E-47F4-9730-91F8776E8EA0}" destId="{5E53366B-38C8-48E9-8D0E-A03699770C6C}" srcOrd="0" destOrd="0" presId="urn:microsoft.com/office/officeart/2005/8/layout/target3"/>
    <dgm:cxn modelId="{34466878-7C57-46C1-BBDA-9D83B140BB6E}" type="presOf" srcId="{372318AA-DC2D-4A3E-BD91-12FE42B62F47}" destId="{331A7D54-1B54-45DE-B5E5-A8804EE336A2}" srcOrd="0" destOrd="0" presId="urn:microsoft.com/office/officeart/2005/8/layout/target3"/>
    <dgm:cxn modelId="{75C41787-640F-472C-9353-7805E8F18EAD}" type="presOf" srcId="{A6CC94D3-9AA1-4259-820C-F669086D82D6}" destId="{532A5BF8-A638-481A-A135-3D9FA1DA5D14}" srcOrd="0" destOrd="0" presId="urn:microsoft.com/office/officeart/2005/8/layout/target3"/>
    <dgm:cxn modelId="{4B003BA7-F09E-42D4-AF01-1C2F21FEBF60}" srcId="{59B925B6-C01E-47F4-9730-91F8776E8EA0}" destId="{F7434C59-15C4-4717-A3E3-C52FD650C3A4}" srcOrd="1" destOrd="0" parTransId="{D86F9992-B6C9-4F1D-AC81-8846215DB90D}" sibTransId="{6E59BD40-38E8-478D-B1B1-E36F4888D8AB}"/>
    <dgm:cxn modelId="{9A6063A9-7655-445D-BCB4-A9CF598149DD}" srcId="{A6CC94D3-9AA1-4259-820C-F669086D82D6}" destId="{3E21F9EA-949D-470D-9617-965FF839430F}" srcOrd="0" destOrd="0" parTransId="{6325388F-BED0-4B14-A2A6-1534AB756AD2}" sibTransId="{1C06B665-79B2-4E4A-9B18-BDAE6EEACC31}"/>
    <dgm:cxn modelId="{C49CB3BE-C6BB-46D4-88F0-3D329FC78D69}" type="presOf" srcId="{F7434C59-15C4-4717-A3E3-C52FD650C3A4}" destId="{2A8C7492-8645-4A2B-9759-0050C2858955}" srcOrd="1" destOrd="0" presId="urn:microsoft.com/office/officeart/2005/8/layout/target3"/>
    <dgm:cxn modelId="{448D9ABF-B46D-4E70-98FE-7BF1D13B6014}" type="presOf" srcId="{A6CC94D3-9AA1-4259-820C-F669086D82D6}" destId="{8751E992-ABFB-415F-BCF4-7B1C1B3EE8AD}" srcOrd="1" destOrd="0" presId="urn:microsoft.com/office/officeart/2005/8/layout/target3"/>
    <dgm:cxn modelId="{C926B988-1EC8-4B19-9855-6E4D491A1B18}" type="presParOf" srcId="{5E53366B-38C8-48E9-8D0E-A03699770C6C}" destId="{298671FD-2198-482C-B42C-EE8D67BD2A06}" srcOrd="0" destOrd="0" presId="urn:microsoft.com/office/officeart/2005/8/layout/target3"/>
    <dgm:cxn modelId="{BD785597-46F0-49FC-B692-DECE57E128B3}" type="presParOf" srcId="{5E53366B-38C8-48E9-8D0E-A03699770C6C}" destId="{05C7C621-B729-4DA2-8074-26283AC6C0D1}" srcOrd="1" destOrd="0" presId="urn:microsoft.com/office/officeart/2005/8/layout/target3"/>
    <dgm:cxn modelId="{C2CF1830-AEED-4B3E-B9EC-05CCA0C06CCB}" type="presParOf" srcId="{5E53366B-38C8-48E9-8D0E-A03699770C6C}" destId="{A26B5CF5-EE45-4FE3-9CA5-ADB99ED2EA48}" srcOrd="2" destOrd="0" presId="urn:microsoft.com/office/officeart/2005/8/layout/target3"/>
    <dgm:cxn modelId="{26DDD663-41EF-48C8-8AC0-9E794B840CD6}" type="presParOf" srcId="{5E53366B-38C8-48E9-8D0E-A03699770C6C}" destId="{067B2C1A-9FC6-4B18-8116-18EC1027928C}" srcOrd="3" destOrd="0" presId="urn:microsoft.com/office/officeart/2005/8/layout/target3"/>
    <dgm:cxn modelId="{B646175F-3880-4812-940A-CB52D8F214A0}" type="presParOf" srcId="{5E53366B-38C8-48E9-8D0E-A03699770C6C}" destId="{D7DDBB3C-0C09-4A1D-BC17-07932F1D034F}" srcOrd="4" destOrd="0" presId="urn:microsoft.com/office/officeart/2005/8/layout/target3"/>
    <dgm:cxn modelId="{208FC037-F67A-4213-98E4-2FC9CA96807C}" type="presParOf" srcId="{5E53366B-38C8-48E9-8D0E-A03699770C6C}" destId="{17B1B403-4D23-44F1-8948-E6CD3C103C5E}" srcOrd="5" destOrd="0" presId="urn:microsoft.com/office/officeart/2005/8/layout/target3"/>
    <dgm:cxn modelId="{2A410974-BEC8-4995-9FD7-E3F76F94FEA5}" type="presParOf" srcId="{5E53366B-38C8-48E9-8D0E-A03699770C6C}" destId="{C30AE313-6349-4EAB-A679-64FEF459EA44}" srcOrd="6" destOrd="0" presId="urn:microsoft.com/office/officeart/2005/8/layout/target3"/>
    <dgm:cxn modelId="{F4A9DCD1-48C3-40B0-96B2-773637F438E5}" type="presParOf" srcId="{5E53366B-38C8-48E9-8D0E-A03699770C6C}" destId="{0CE8B364-C14D-4340-B18A-C51769BA84F4}" srcOrd="7" destOrd="0" presId="urn:microsoft.com/office/officeart/2005/8/layout/target3"/>
    <dgm:cxn modelId="{F1DAC8D2-9B43-4306-B744-1674747B089D}" type="presParOf" srcId="{5E53366B-38C8-48E9-8D0E-A03699770C6C}" destId="{532A5BF8-A638-481A-A135-3D9FA1DA5D14}" srcOrd="8" destOrd="0" presId="urn:microsoft.com/office/officeart/2005/8/layout/target3"/>
    <dgm:cxn modelId="{1F2EFC4A-CF8A-4C5E-9E34-2134249C16B1}" type="presParOf" srcId="{5E53366B-38C8-48E9-8D0E-A03699770C6C}" destId="{B44964ED-7127-47D2-B17A-D07B950FECCA}" srcOrd="9" destOrd="0" presId="urn:microsoft.com/office/officeart/2005/8/layout/target3"/>
    <dgm:cxn modelId="{F3B863B1-6080-495E-BE56-36152F96548B}" type="presParOf" srcId="{5E53366B-38C8-48E9-8D0E-A03699770C6C}" destId="{837DC4E8-A179-44C3-A988-FB3E94B11994}" srcOrd="10" destOrd="0" presId="urn:microsoft.com/office/officeart/2005/8/layout/target3"/>
    <dgm:cxn modelId="{35CEC9BE-0426-407B-8167-A5805599B451}" type="presParOf" srcId="{5E53366B-38C8-48E9-8D0E-A03699770C6C}" destId="{2A8C7492-8645-4A2B-9759-0050C2858955}" srcOrd="11" destOrd="0" presId="urn:microsoft.com/office/officeart/2005/8/layout/target3"/>
    <dgm:cxn modelId="{ECB0971D-34F1-4566-83D2-A5B9F61AE0B6}" type="presParOf" srcId="{5E53366B-38C8-48E9-8D0E-A03699770C6C}" destId="{331A7D54-1B54-45DE-B5E5-A8804EE336A2}" srcOrd="12" destOrd="0" presId="urn:microsoft.com/office/officeart/2005/8/layout/target3"/>
    <dgm:cxn modelId="{3856CCF0-0716-471C-8D35-4F2AF4D10BCA}" type="presParOf" srcId="{5E53366B-38C8-48E9-8D0E-A03699770C6C}" destId="{8751E992-ABFB-415F-BCF4-7B1C1B3EE8AD}" srcOrd="13" destOrd="0" presId="urn:microsoft.com/office/officeart/2005/8/layout/target3"/>
    <dgm:cxn modelId="{E9A6F212-C4C2-45E0-811B-DC8BD0240ED0}" type="presParOf" srcId="{5E53366B-38C8-48E9-8D0E-A03699770C6C}" destId="{F90F8DAF-8D69-4B7C-819E-E6D62FEFD42B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FA3E22-C570-4449-946A-BDB4E43BF878}" type="doc">
      <dgm:prSet loTypeId="urn:microsoft.com/office/officeart/2005/8/layout/orgChart1" loCatId="hierarchy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BCB658EC-DCBD-426A-8978-13E4345B1334}">
      <dgm:prSet phldrT="[Texto]"/>
      <dgm:spPr/>
      <dgm:t>
        <a:bodyPr/>
        <a:lstStyle/>
        <a:p>
          <a:pPr algn="ctr"/>
          <a:r>
            <a:rPr lang="es-CO" dirty="0"/>
            <a:t>Tipos de datos</a:t>
          </a:r>
        </a:p>
      </dgm:t>
    </dgm:pt>
    <dgm:pt modelId="{DF9F3220-BF3D-4087-9AF7-8BB7733EECE1}" type="parTrans" cxnId="{941D359D-0009-49D2-8B29-7780CD97A3CF}">
      <dgm:prSet/>
      <dgm:spPr/>
      <dgm:t>
        <a:bodyPr/>
        <a:lstStyle/>
        <a:p>
          <a:pPr algn="ctr"/>
          <a:endParaRPr lang="es-CO"/>
        </a:p>
      </dgm:t>
    </dgm:pt>
    <dgm:pt modelId="{FA03256C-7C14-40AC-BAFB-301E62B30F0B}" type="sibTrans" cxnId="{941D359D-0009-49D2-8B29-7780CD97A3CF}">
      <dgm:prSet/>
      <dgm:spPr/>
      <dgm:t>
        <a:bodyPr/>
        <a:lstStyle/>
        <a:p>
          <a:pPr algn="ctr"/>
          <a:endParaRPr lang="es-CO"/>
        </a:p>
      </dgm:t>
    </dgm:pt>
    <dgm:pt modelId="{0995D78A-8A0F-4A6B-B5E0-7813C1C284C7}">
      <dgm:prSet phldrT="[Texto]"/>
      <dgm:spPr/>
      <dgm:t>
        <a:bodyPr/>
        <a:lstStyle/>
        <a:p>
          <a:pPr algn="ctr"/>
          <a:r>
            <a:rPr lang="es-CO" dirty="0"/>
            <a:t>Números</a:t>
          </a:r>
        </a:p>
      </dgm:t>
    </dgm:pt>
    <dgm:pt modelId="{8B160501-1BF0-45F7-8A8D-6C173917FA18}" type="parTrans" cxnId="{60B8F87E-773F-4844-A077-53536952936A}">
      <dgm:prSet/>
      <dgm:spPr/>
      <dgm:t>
        <a:bodyPr/>
        <a:lstStyle/>
        <a:p>
          <a:pPr algn="ctr"/>
          <a:endParaRPr lang="es-CO"/>
        </a:p>
      </dgm:t>
    </dgm:pt>
    <dgm:pt modelId="{7D0405E9-73D7-4835-ACF7-750C3DBCE87F}" type="sibTrans" cxnId="{60B8F87E-773F-4844-A077-53536952936A}">
      <dgm:prSet/>
      <dgm:spPr/>
      <dgm:t>
        <a:bodyPr/>
        <a:lstStyle/>
        <a:p>
          <a:pPr algn="ctr"/>
          <a:endParaRPr lang="es-CO"/>
        </a:p>
      </dgm:t>
    </dgm:pt>
    <dgm:pt modelId="{63CDCB51-A37E-4BB3-B9E0-ECECC2A2FE77}">
      <dgm:prSet phldrT="[Texto]"/>
      <dgm:spPr/>
      <dgm:t>
        <a:bodyPr/>
        <a:lstStyle/>
        <a:p>
          <a:pPr algn="ctr"/>
          <a:r>
            <a:rPr lang="es-CO" dirty="0"/>
            <a:t>Letras</a:t>
          </a:r>
        </a:p>
      </dgm:t>
    </dgm:pt>
    <dgm:pt modelId="{2E6D2D97-5F86-4DD5-9DA0-2D90F79C0B0A}" type="parTrans" cxnId="{110A10F1-24F8-409D-BBF6-4BB071CAE2BB}">
      <dgm:prSet/>
      <dgm:spPr/>
      <dgm:t>
        <a:bodyPr/>
        <a:lstStyle/>
        <a:p>
          <a:pPr algn="ctr"/>
          <a:endParaRPr lang="es-CO"/>
        </a:p>
      </dgm:t>
    </dgm:pt>
    <dgm:pt modelId="{7E72FF0D-8AFB-4F83-B28F-4034B451A6C4}" type="sibTrans" cxnId="{110A10F1-24F8-409D-BBF6-4BB071CAE2BB}">
      <dgm:prSet/>
      <dgm:spPr/>
      <dgm:t>
        <a:bodyPr/>
        <a:lstStyle/>
        <a:p>
          <a:pPr algn="ctr"/>
          <a:endParaRPr lang="es-CO"/>
        </a:p>
      </dgm:t>
    </dgm:pt>
    <dgm:pt modelId="{814D716A-C741-499D-84BF-EB46444BEFFD}">
      <dgm:prSet phldrT="[Texto]"/>
      <dgm:spPr/>
      <dgm:t>
        <a:bodyPr/>
        <a:lstStyle/>
        <a:p>
          <a:pPr algn="ctr"/>
          <a:r>
            <a:rPr lang="es-CO" dirty="0"/>
            <a:t>Condición</a:t>
          </a:r>
        </a:p>
      </dgm:t>
    </dgm:pt>
    <dgm:pt modelId="{6AAC3FCB-5374-42F0-88C3-3742E38A7D99}" type="parTrans" cxnId="{F0C4CF57-D475-4EB7-A9F2-243C4650AF08}">
      <dgm:prSet/>
      <dgm:spPr/>
      <dgm:t>
        <a:bodyPr/>
        <a:lstStyle/>
        <a:p>
          <a:pPr algn="ctr"/>
          <a:endParaRPr lang="es-CO"/>
        </a:p>
      </dgm:t>
    </dgm:pt>
    <dgm:pt modelId="{9CB75D81-302A-47BF-A1F4-9886B5FCB384}" type="sibTrans" cxnId="{F0C4CF57-D475-4EB7-A9F2-243C4650AF08}">
      <dgm:prSet/>
      <dgm:spPr/>
      <dgm:t>
        <a:bodyPr/>
        <a:lstStyle/>
        <a:p>
          <a:pPr algn="ctr"/>
          <a:endParaRPr lang="es-CO"/>
        </a:p>
      </dgm:t>
    </dgm:pt>
    <dgm:pt modelId="{2D73685B-D36D-47B4-A892-6719913D4BA2}">
      <dgm:prSet phldrT="[Texto]"/>
      <dgm:spPr/>
      <dgm:t>
        <a:bodyPr/>
        <a:lstStyle/>
        <a:p>
          <a:pPr algn="ctr"/>
          <a:r>
            <a:rPr lang="es-CO" dirty="0"/>
            <a:t>Reales (</a:t>
          </a:r>
          <a:r>
            <a:rPr lang="es-CO" dirty="0" err="1"/>
            <a:t>float</a:t>
          </a:r>
          <a:r>
            <a:rPr lang="es-CO" dirty="0"/>
            <a:t>)</a:t>
          </a:r>
        </a:p>
      </dgm:t>
    </dgm:pt>
    <dgm:pt modelId="{7387B885-E08D-4AB9-98FC-790EEDD8A128}" type="parTrans" cxnId="{8870A322-0743-40D9-AC5C-A07C0F876358}">
      <dgm:prSet/>
      <dgm:spPr/>
      <dgm:t>
        <a:bodyPr/>
        <a:lstStyle/>
        <a:p>
          <a:pPr algn="ctr"/>
          <a:endParaRPr lang="es-CO"/>
        </a:p>
      </dgm:t>
    </dgm:pt>
    <dgm:pt modelId="{77ED5DA8-7812-479B-8F2F-0D1DCA00AC66}" type="sibTrans" cxnId="{8870A322-0743-40D9-AC5C-A07C0F876358}">
      <dgm:prSet/>
      <dgm:spPr/>
      <dgm:t>
        <a:bodyPr/>
        <a:lstStyle/>
        <a:p>
          <a:pPr algn="ctr"/>
          <a:endParaRPr lang="es-CO"/>
        </a:p>
      </dgm:t>
    </dgm:pt>
    <dgm:pt modelId="{AFC8DF4B-DB66-42CD-9634-33EEA124E30C}">
      <dgm:prSet phldrT="[Texto]"/>
      <dgm:spPr/>
      <dgm:t>
        <a:bodyPr/>
        <a:lstStyle/>
        <a:p>
          <a:pPr algn="ctr"/>
          <a:r>
            <a:rPr lang="es-CO" dirty="0"/>
            <a:t>Enteros  (</a:t>
          </a:r>
          <a:r>
            <a:rPr lang="es-CO" dirty="0" err="1"/>
            <a:t>int</a:t>
          </a:r>
          <a:r>
            <a:rPr lang="es-CO" dirty="0"/>
            <a:t>)</a:t>
          </a:r>
        </a:p>
      </dgm:t>
    </dgm:pt>
    <dgm:pt modelId="{4A588558-318C-43F7-9396-716533FDE424}" type="parTrans" cxnId="{B5185D86-D9EE-428C-9A6E-73756D17F360}">
      <dgm:prSet/>
      <dgm:spPr/>
      <dgm:t>
        <a:bodyPr/>
        <a:lstStyle/>
        <a:p>
          <a:pPr algn="ctr"/>
          <a:endParaRPr lang="es-CO"/>
        </a:p>
      </dgm:t>
    </dgm:pt>
    <dgm:pt modelId="{746F71A8-28F0-46F8-968E-8D99324ED5D8}" type="sibTrans" cxnId="{B5185D86-D9EE-428C-9A6E-73756D17F360}">
      <dgm:prSet/>
      <dgm:spPr/>
      <dgm:t>
        <a:bodyPr/>
        <a:lstStyle/>
        <a:p>
          <a:pPr algn="ctr"/>
          <a:endParaRPr lang="es-CO"/>
        </a:p>
      </dgm:t>
    </dgm:pt>
    <dgm:pt modelId="{17BCB62B-F096-45EA-A436-27A07051DE90}">
      <dgm:prSet phldrT="[Texto]"/>
      <dgm:spPr/>
      <dgm:t>
        <a:bodyPr/>
        <a:lstStyle/>
        <a:p>
          <a:pPr algn="ctr"/>
          <a:r>
            <a:rPr lang="es-CO" dirty="0"/>
            <a:t>Cadena  (</a:t>
          </a:r>
          <a:r>
            <a:rPr lang="es-CO" dirty="0" err="1"/>
            <a:t>str</a:t>
          </a:r>
          <a:r>
            <a:rPr lang="es-CO" dirty="0"/>
            <a:t>)</a:t>
          </a:r>
        </a:p>
      </dgm:t>
    </dgm:pt>
    <dgm:pt modelId="{2316EFB6-27EE-4FF1-899D-AA4E09BB1BEE}" type="parTrans" cxnId="{0EE6BBF7-CD18-47D2-935E-DE30BB2BD0EE}">
      <dgm:prSet/>
      <dgm:spPr/>
      <dgm:t>
        <a:bodyPr/>
        <a:lstStyle/>
        <a:p>
          <a:pPr algn="ctr"/>
          <a:endParaRPr lang="es-CO"/>
        </a:p>
      </dgm:t>
    </dgm:pt>
    <dgm:pt modelId="{6EF830B6-20F4-4643-A257-E09ABCA6DA97}" type="sibTrans" cxnId="{0EE6BBF7-CD18-47D2-935E-DE30BB2BD0EE}">
      <dgm:prSet/>
      <dgm:spPr/>
      <dgm:t>
        <a:bodyPr/>
        <a:lstStyle/>
        <a:p>
          <a:pPr algn="ctr"/>
          <a:endParaRPr lang="es-CO"/>
        </a:p>
      </dgm:t>
    </dgm:pt>
    <dgm:pt modelId="{676DCDCA-ADC6-4085-B271-BBAC46A73507}">
      <dgm:prSet phldrT="[Texto]"/>
      <dgm:spPr/>
      <dgm:t>
        <a:bodyPr/>
        <a:lstStyle/>
        <a:p>
          <a:pPr algn="ctr"/>
          <a:r>
            <a:rPr lang="es-CO" dirty="0"/>
            <a:t>Carácter (</a:t>
          </a:r>
          <a:r>
            <a:rPr lang="es-CO" dirty="0" err="1"/>
            <a:t>chr</a:t>
          </a:r>
          <a:r>
            <a:rPr lang="es-CO" dirty="0"/>
            <a:t>)</a:t>
          </a:r>
        </a:p>
      </dgm:t>
    </dgm:pt>
    <dgm:pt modelId="{5D37AC03-932F-47E6-9C2B-31BFD86567E0}" type="parTrans" cxnId="{7A6C49FD-9FD1-43F1-B88F-2EC53F69AD0C}">
      <dgm:prSet/>
      <dgm:spPr/>
      <dgm:t>
        <a:bodyPr/>
        <a:lstStyle/>
        <a:p>
          <a:pPr algn="ctr"/>
          <a:endParaRPr lang="es-CO"/>
        </a:p>
      </dgm:t>
    </dgm:pt>
    <dgm:pt modelId="{FB235BCB-55AB-447F-9CA1-A93ACDF61391}" type="sibTrans" cxnId="{7A6C49FD-9FD1-43F1-B88F-2EC53F69AD0C}">
      <dgm:prSet/>
      <dgm:spPr/>
      <dgm:t>
        <a:bodyPr/>
        <a:lstStyle/>
        <a:p>
          <a:pPr algn="ctr"/>
          <a:endParaRPr lang="es-CO"/>
        </a:p>
      </dgm:t>
    </dgm:pt>
    <dgm:pt modelId="{30175A5C-236F-45D6-A8F4-CDAE860177F4}">
      <dgm:prSet phldrT="[Texto]"/>
      <dgm:spPr/>
      <dgm:t>
        <a:bodyPr/>
        <a:lstStyle/>
        <a:p>
          <a:pPr algn="ctr"/>
          <a:r>
            <a:rPr lang="es-CO" dirty="0"/>
            <a:t>5</a:t>
          </a:r>
        </a:p>
      </dgm:t>
    </dgm:pt>
    <dgm:pt modelId="{39A6C0A7-7233-4EA0-8638-BBF6857FEEE5}" type="parTrans" cxnId="{27D3C96B-722B-4E81-A6B7-51D0D259A2B3}">
      <dgm:prSet/>
      <dgm:spPr/>
      <dgm:t>
        <a:bodyPr/>
        <a:lstStyle/>
        <a:p>
          <a:endParaRPr lang="es-CO"/>
        </a:p>
      </dgm:t>
    </dgm:pt>
    <dgm:pt modelId="{A7E2E0C7-2EF2-4179-8BFD-FC7C82DD82F2}" type="sibTrans" cxnId="{27D3C96B-722B-4E81-A6B7-51D0D259A2B3}">
      <dgm:prSet/>
      <dgm:spPr/>
      <dgm:t>
        <a:bodyPr/>
        <a:lstStyle/>
        <a:p>
          <a:endParaRPr lang="es-CO"/>
        </a:p>
      </dgm:t>
    </dgm:pt>
    <dgm:pt modelId="{6E5A6E57-3EC6-42BE-8729-766D5418B3DF}">
      <dgm:prSet phldrT="[Texto]"/>
      <dgm:spPr/>
      <dgm:t>
        <a:bodyPr/>
        <a:lstStyle/>
        <a:p>
          <a:pPr algn="ctr"/>
          <a:r>
            <a:rPr lang="es-CO"/>
            <a:t>10</a:t>
          </a:r>
          <a:endParaRPr lang="es-CO" dirty="0"/>
        </a:p>
      </dgm:t>
    </dgm:pt>
    <dgm:pt modelId="{2BDDA76C-BFF2-434B-9C58-301F8105AFC0}" type="parTrans" cxnId="{4893C3BA-77EE-4C2F-888A-50B8B7A6AA62}">
      <dgm:prSet/>
      <dgm:spPr/>
      <dgm:t>
        <a:bodyPr/>
        <a:lstStyle/>
        <a:p>
          <a:endParaRPr lang="es-CO"/>
        </a:p>
      </dgm:t>
    </dgm:pt>
    <dgm:pt modelId="{2BE86DDF-0EF4-4C91-AA61-9503CFF061AD}" type="sibTrans" cxnId="{4893C3BA-77EE-4C2F-888A-50B8B7A6AA62}">
      <dgm:prSet/>
      <dgm:spPr/>
      <dgm:t>
        <a:bodyPr/>
        <a:lstStyle/>
        <a:p>
          <a:endParaRPr lang="es-CO"/>
        </a:p>
      </dgm:t>
    </dgm:pt>
    <dgm:pt modelId="{D564E509-6EF7-4AF8-BBFA-595CC401BE93}">
      <dgm:prSet phldrT="[Texto]"/>
      <dgm:spPr/>
      <dgm:t>
        <a:bodyPr/>
        <a:lstStyle/>
        <a:p>
          <a:pPr algn="ctr"/>
          <a:r>
            <a:rPr lang="es-CO" dirty="0"/>
            <a:t>2,1</a:t>
          </a:r>
        </a:p>
      </dgm:t>
    </dgm:pt>
    <dgm:pt modelId="{77EC3CAE-4708-4EF7-BFF7-0433A7C36205}" type="parTrans" cxnId="{12D5E5DC-BCEB-4D59-82A6-38EE330EAFB2}">
      <dgm:prSet/>
      <dgm:spPr/>
      <dgm:t>
        <a:bodyPr/>
        <a:lstStyle/>
        <a:p>
          <a:endParaRPr lang="es-CO"/>
        </a:p>
      </dgm:t>
    </dgm:pt>
    <dgm:pt modelId="{70C37379-401E-4E0F-9ADB-D0B4F95860E4}" type="sibTrans" cxnId="{12D5E5DC-BCEB-4D59-82A6-38EE330EAFB2}">
      <dgm:prSet/>
      <dgm:spPr/>
      <dgm:t>
        <a:bodyPr/>
        <a:lstStyle/>
        <a:p>
          <a:endParaRPr lang="es-CO"/>
        </a:p>
      </dgm:t>
    </dgm:pt>
    <dgm:pt modelId="{14596DCD-B0DD-4C86-9365-361A90321126}">
      <dgm:prSet phldrT="[Texto]"/>
      <dgm:spPr/>
      <dgm:t>
        <a:bodyPr/>
        <a:lstStyle/>
        <a:p>
          <a:pPr algn="ctr"/>
          <a:r>
            <a:rPr lang="es-CO" dirty="0"/>
            <a:t>2,8</a:t>
          </a:r>
        </a:p>
      </dgm:t>
    </dgm:pt>
    <dgm:pt modelId="{30A3EF01-1B47-4466-8D2F-F1F6ED12F80B}" type="parTrans" cxnId="{5544B38E-597D-47AA-8D5A-FB2F2F637447}">
      <dgm:prSet/>
      <dgm:spPr/>
      <dgm:t>
        <a:bodyPr/>
        <a:lstStyle/>
        <a:p>
          <a:endParaRPr lang="es-CO"/>
        </a:p>
      </dgm:t>
    </dgm:pt>
    <dgm:pt modelId="{966BEDC0-987E-4723-8A45-5480379A928B}" type="sibTrans" cxnId="{5544B38E-597D-47AA-8D5A-FB2F2F637447}">
      <dgm:prSet/>
      <dgm:spPr/>
      <dgm:t>
        <a:bodyPr/>
        <a:lstStyle/>
        <a:p>
          <a:endParaRPr lang="es-CO"/>
        </a:p>
      </dgm:t>
    </dgm:pt>
    <dgm:pt modelId="{CE140C56-B2FF-4EA0-8240-0B81B97B7617}">
      <dgm:prSet phldrT="[Texto]"/>
      <dgm:spPr/>
      <dgm:t>
        <a:bodyPr/>
        <a:lstStyle/>
        <a:p>
          <a:pPr algn="ctr"/>
          <a:r>
            <a:rPr lang="es-CO" dirty="0"/>
            <a:t>‘L’</a:t>
          </a:r>
        </a:p>
      </dgm:t>
    </dgm:pt>
    <dgm:pt modelId="{788C6B0B-DB1D-49AF-8E41-60E096FA4DCE}" type="parTrans" cxnId="{1EE923C5-D8E3-4855-A03F-65033C80E8FF}">
      <dgm:prSet/>
      <dgm:spPr/>
      <dgm:t>
        <a:bodyPr/>
        <a:lstStyle/>
        <a:p>
          <a:endParaRPr lang="es-CO"/>
        </a:p>
      </dgm:t>
    </dgm:pt>
    <dgm:pt modelId="{76145956-576D-451D-B0A8-D7DA11DFFA4D}" type="sibTrans" cxnId="{1EE923C5-D8E3-4855-A03F-65033C80E8FF}">
      <dgm:prSet/>
      <dgm:spPr/>
      <dgm:t>
        <a:bodyPr/>
        <a:lstStyle/>
        <a:p>
          <a:endParaRPr lang="es-CO"/>
        </a:p>
      </dgm:t>
    </dgm:pt>
    <dgm:pt modelId="{5D3B69B2-319B-4AA6-B951-4918BEB82370}">
      <dgm:prSet phldrT="[Texto]"/>
      <dgm:spPr/>
      <dgm:t>
        <a:bodyPr/>
        <a:lstStyle/>
        <a:p>
          <a:pPr algn="ctr"/>
          <a:r>
            <a:rPr lang="es-CO"/>
            <a:t>“Hola”</a:t>
          </a:r>
          <a:endParaRPr lang="es-CO" dirty="0"/>
        </a:p>
      </dgm:t>
    </dgm:pt>
    <dgm:pt modelId="{549E91FD-CBE7-4EA9-B35F-374D0C0B9E71}" type="parTrans" cxnId="{BC1E0D8E-5B02-4BC2-ADBB-D3E6AFDE70C0}">
      <dgm:prSet/>
      <dgm:spPr/>
      <dgm:t>
        <a:bodyPr/>
        <a:lstStyle/>
        <a:p>
          <a:endParaRPr lang="es-CO"/>
        </a:p>
      </dgm:t>
    </dgm:pt>
    <dgm:pt modelId="{44778062-D9C7-4C19-B3FD-844365995825}" type="sibTrans" cxnId="{BC1E0D8E-5B02-4BC2-ADBB-D3E6AFDE70C0}">
      <dgm:prSet/>
      <dgm:spPr/>
      <dgm:t>
        <a:bodyPr/>
        <a:lstStyle/>
        <a:p>
          <a:endParaRPr lang="es-CO"/>
        </a:p>
      </dgm:t>
    </dgm:pt>
    <dgm:pt modelId="{7147805C-A398-4FAD-8FE9-1B7D72FF356F}">
      <dgm:prSet phldrT="[Texto]"/>
      <dgm:spPr/>
      <dgm:t>
        <a:bodyPr/>
        <a:lstStyle/>
        <a:p>
          <a:pPr algn="ctr"/>
          <a:r>
            <a:rPr lang="es-CO" dirty="0"/>
            <a:t>Verdadero</a:t>
          </a:r>
        </a:p>
      </dgm:t>
    </dgm:pt>
    <dgm:pt modelId="{6BAA4BDF-E916-4AE1-A251-68EC60F4B1B8}" type="parTrans" cxnId="{D298A6BD-3263-4C90-A223-31D3A5C3BE1D}">
      <dgm:prSet/>
      <dgm:spPr/>
      <dgm:t>
        <a:bodyPr/>
        <a:lstStyle/>
        <a:p>
          <a:endParaRPr lang="es-CO"/>
        </a:p>
      </dgm:t>
    </dgm:pt>
    <dgm:pt modelId="{E99E2150-94B1-4352-8DD3-A06AAB1DB8F7}" type="sibTrans" cxnId="{D298A6BD-3263-4C90-A223-31D3A5C3BE1D}">
      <dgm:prSet/>
      <dgm:spPr/>
      <dgm:t>
        <a:bodyPr/>
        <a:lstStyle/>
        <a:p>
          <a:endParaRPr lang="es-CO"/>
        </a:p>
      </dgm:t>
    </dgm:pt>
    <dgm:pt modelId="{3EB271B8-BC01-4278-B2F8-44B48AF506B9}">
      <dgm:prSet phldrT="[Texto]"/>
      <dgm:spPr/>
      <dgm:t>
        <a:bodyPr/>
        <a:lstStyle/>
        <a:p>
          <a:pPr algn="ctr"/>
          <a:r>
            <a:rPr lang="es-CO" dirty="0"/>
            <a:t>Falso</a:t>
          </a:r>
        </a:p>
      </dgm:t>
    </dgm:pt>
    <dgm:pt modelId="{222AAEE3-7287-46BC-BAA0-645EAFA8855E}" type="parTrans" cxnId="{72813B9B-752C-4878-82FA-46FED1AF8A4C}">
      <dgm:prSet/>
      <dgm:spPr/>
      <dgm:t>
        <a:bodyPr/>
        <a:lstStyle/>
        <a:p>
          <a:endParaRPr lang="es-CO"/>
        </a:p>
      </dgm:t>
    </dgm:pt>
    <dgm:pt modelId="{852F02ED-9BCF-4A99-A560-854B546621C7}" type="sibTrans" cxnId="{72813B9B-752C-4878-82FA-46FED1AF8A4C}">
      <dgm:prSet/>
      <dgm:spPr/>
      <dgm:t>
        <a:bodyPr/>
        <a:lstStyle/>
        <a:p>
          <a:endParaRPr lang="es-CO"/>
        </a:p>
      </dgm:t>
    </dgm:pt>
    <dgm:pt modelId="{7C892C74-2FAD-4A12-B78E-FBFFD79CD184}" type="pres">
      <dgm:prSet presAssocID="{9AFA3E22-C570-4449-946A-BDB4E43BF87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227A89-6AA2-4FD1-AB38-9FD7E01EEDF7}" type="pres">
      <dgm:prSet presAssocID="{BCB658EC-DCBD-426A-8978-13E4345B1334}" presName="hierRoot1" presStyleCnt="0">
        <dgm:presLayoutVars>
          <dgm:hierBranch val="init"/>
        </dgm:presLayoutVars>
      </dgm:prSet>
      <dgm:spPr/>
    </dgm:pt>
    <dgm:pt modelId="{2BD12E4C-CE1E-45F9-832D-E2A1A3D7965A}" type="pres">
      <dgm:prSet presAssocID="{BCB658EC-DCBD-426A-8978-13E4345B1334}" presName="rootComposite1" presStyleCnt="0"/>
      <dgm:spPr/>
    </dgm:pt>
    <dgm:pt modelId="{3EEC0035-055A-4F70-BCA6-F9E94B7E2B43}" type="pres">
      <dgm:prSet presAssocID="{BCB658EC-DCBD-426A-8978-13E4345B1334}" presName="rootText1" presStyleLbl="node0" presStyleIdx="0" presStyleCnt="1" custLinFactNeighborX="7258" custLinFactNeighborY="4427">
        <dgm:presLayoutVars>
          <dgm:chPref val="3"/>
        </dgm:presLayoutVars>
      </dgm:prSet>
      <dgm:spPr/>
    </dgm:pt>
    <dgm:pt modelId="{E1E5EC8B-9ED6-47DD-B950-FE55C9A846C7}" type="pres">
      <dgm:prSet presAssocID="{BCB658EC-DCBD-426A-8978-13E4345B1334}" presName="rootConnector1" presStyleLbl="node1" presStyleIdx="0" presStyleCnt="0"/>
      <dgm:spPr/>
    </dgm:pt>
    <dgm:pt modelId="{9B3225A1-30D3-4FB2-8344-930023A1E928}" type="pres">
      <dgm:prSet presAssocID="{BCB658EC-DCBD-426A-8978-13E4345B1334}" presName="hierChild2" presStyleCnt="0"/>
      <dgm:spPr/>
    </dgm:pt>
    <dgm:pt modelId="{26930BD2-ACE3-4E0D-8E41-18B1E827E0A1}" type="pres">
      <dgm:prSet presAssocID="{8B160501-1BF0-45F7-8A8D-6C173917FA18}" presName="Name37" presStyleLbl="parChTrans1D2" presStyleIdx="0" presStyleCnt="3"/>
      <dgm:spPr/>
    </dgm:pt>
    <dgm:pt modelId="{1EA14243-1E02-4CB6-A0B6-236F0830CA37}" type="pres">
      <dgm:prSet presAssocID="{0995D78A-8A0F-4A6B-B5E0-7813C1C284C7}" presName="hierRoot2" presStyleCnt="0">
        <dgm:presLayoutVars>
          <dgm:hierBranch val="init"/>
        </dgm:presLayoutVars>
      </dgm:prSet>
      <dgm:spPr/>
    </dgm:pt>
    <dgm:pt modelId="{58D9F6FF-A3F3-4A5B-B860-5B82B510DC38}" type="pres">
      <dgm:prSet presAssocID="{0995D78A-8A0F-4A6B-B5E0-7813C1C284C7}" presName="rootComposite" presStyleCnt="0"/>
      <dgm:spPr/>
    </dgm:pt>
    <dgm:pt modelId="{6A479959-ACF0-415B-AA71-F953894A8B91}" type="pres">
      <dgm:prSet presAssocID="{0995D78A-8A0F-4A6B-B5E0-7813C1C284C7}" presName="rootText" presStyleLbl="node2" presStyleIdx="0" presStyleCnt="3">
        <dgm:presLayoutVars>
          <dgm:chPref val="3"/>
        </dgm:presLayoutVars>
      </dgm:prSet>
      <dgm:spPr/>
    </dgm:pt>
    <dgm:pt modelId="{9CABA7DA-AA16-4706-8CFA-624A4F6B65BC}" type="pres">
      <dgm:prSet presAssocID="{0995D78A-8A0F-4A6B-B5E0-7813C1C284C7}" presName="rootConnector" presStyleLbl="node2" presStyleIdx="0" presStyleCnt="3"/>
      <dgm:spPr/>
    </dgm:pt>
    <dgm:pt modelId="{65AAA96C-6E2C-40D6-9876-B017F8A529E6}" type="pres">
      <dgm:prSet presAssocID="{0995D78A-8A0F-4A6B-B5E0-7813C1C284C7}" presName="hierChild4" presStyleCnt="0"/>
      <dgm:spPr/>
    </dgm:pt>
    <dgm:pt modelId="{E5DAB954-907F-444E-8C1D-3C8719F51776}" type="pres">
      <dgm:prSet presAssocID="{4A588558-318C-43F7-9396-716533FDE424}" presName="Name37" presStyleLbl="parChTrans1D3" presStyleIdx="0" presStyleCnt="6"/>
      <dgm:spPr/>
    </dgm:pt>
    <dgm:pt modelId="{B43D878E-9EA6-43D3-BA57-71E49E38ED91}" type="pres">
      <dgm:prSet presAssocID="{AFC8DF4B-DB66-42CD-9634-33EEA124E30C}" presName="hierRoot2" presStyleCnt="0">
        <dgm:presLayoutVars>
          <dgm:hierBranch val="init"/>
        </dgm:presLayoutVars>
      </dgm:prSet>
      <dgm:spPr/>
    </dgm:pt>
    <dgm:pt modelId="{5081B583-4887-41D5-BA73-013B7B23CEC4}" type="pres">
      <dgm:prSet presAssocID="{AFC8DF4B-DB66-42CD-9634-33EEA124E30C}" presName="rootComposite" presStyleCnt="0"/>
      <dgm:spPr/>
    </dgm:pt>
    <dgm:pt modelId="{B31FC26C-8D05-4D85-B161-AD2526912B51}" type="pres">
      <dgm:prSet presAssocID="{AFC8DF4B-DB66-42CD-9634-33EEA124E30C}" presName="rootText" presStyleLbl="node3" presStyleIdx="0" presStyleCnt="6">
        <dgm:presLayoutVars>
          <dgm:chPref val="3"/>
        </dgm:presLayoutVars>
      </dgm:prSet>
      <dgm:spPr/>
    </dgm:pt>
    <dgm:pt modelId="{85310EBE-7E95-414B-9A82-940021EAF464}" type="pres">
      <dgm:prSet presAssocID="{AFC8DF4B-DB66-42CD-9634-33EEA124E30C}" presName="rootConnector" presStyleLbl="node3" presStyleIdx="0" presStyleCnt="6"/>
      <dgm:spPr/>
    </dgm:pt>
    <dgm:pt modelId="{5D56903A-56F2-4C9D-9835-C345CF3586D4}" type="pres">
      <dgm:prSet presAssocID="{AFC8DF4B-DB66-42CD-9634-33EEA124E30C}" presName="hierChild4" presStyleCnt="0"/>
      <dgm:spPr/>
    </dgm:pt>
    <dgm:pt modelId="{B5C61958-5BBB-4468-8F7F-4F6E4F92572E}" type="pres">
      <dgm:prSet presAssocID="{39A6C0A7-7233-4EA0-8638-BBF6857FEEE5}" presName="Name37" presStyleLbl="parChTrans1D4" presStyleIdx="0" presStyleCnt="6"/>
      <dgm:spPr/>
    </dgm:pt>
    <dgm:pt modelId="{7C4DA924-37A3-416A-8A17-0187B98DD12C}" type="pres">
      <dgm:prSet presAssocID="{30175A5C-236F-45D6-A8F4-CDAE860177F4}" presName="hierRoot2" presStyleCnt="0">
        <dgm:presLayoutVars>
          <dgm:hierBranch val="init"/>
        </dgm:presLayoutVars>
      </dgm:prSet>
      <dgm:spPr/>
    </dgm:pt>
    <dgm:pt modelId="{1BA104ED-4EEA-4996-8173-02D5FC16B418}" type="pres">
      <dgm:prSet presAssocID="{30175A5C-236F-45D6-A8F4-CDAE860177F4}" presName="rootComposite" presStyleCnt="0"/>
      <dgm:spPr/>
    </dgm:pt>
    <dgm:pt modelId="{6FE25E21-0656-493E-B9B2-3D85692D8ECC}" type="pres">
      <dgm:prSet presAssocID="{30175A5C-236F-45D6-A8F4-CDAE860177F4}" presName="rootText" presStyleLbl="node4" presStyleIdx="0" presStyleCnt="6">
        <dgm:presLayoutVars>
          <dgm:chPref val="3"/>
        </dgm:presLayoutVars>
      </dgm:prSet>
      <dgm:spPr/>
    </dgm:pt>
    <dgm:pt modelId="{C7F595C2-D9F1-4014-A835-6314A7A20797}" type="pres">
      <dgm:prSet presAssocID="{30175A5C-236F-45D6-A8F4-CDAE860177F4}" presName="rootConnector" presStyleLbl="node4" presStyleIdx="0" presStyleCnt="6"/>
      <dgm:spPr/>
    </dgm:pt>
    <dgm:pt modelId="{329DB2A8-C4BF-4AE5-9865-5CF5061F3411}" type="pres">
      <dgm:prSet presAssocID="{30175A5C-236F-45D6-A8F4-CDAE860177F4}" presName="hierChild4" presStyleCnt="0"/>
      <dgm:spPr/>
    </dgm:pt>
    <dgm:pt modelId="{6CB354FC-0FDF-4777-BAAB-CEF6C7087A24}" type="pres">
      <dgm:prSet presAssocID="{30175A5C-236F-45D6-A8F4-CDAE860177F4}" presName="hierChild5" presStyleCnt="0"/>
      <dgm:spPr/>
    </dgm:pt>
    <dgm:pt modelId="{58FD11DF-C2E7-4284-A4A4-3B0E2C35F4F3}" type="pres">
      <dgm:prSet presAssocID="{2BDDA76C-BFF2-434B-9C58-301F8105AFC0}" presName="Name37" presStyleLbl="parChTrans1D4" presStyleIdx="1" presStyleCnt="6"/>
      <dgm:spPr/>
    </dgm:pt>
    <dgm:pt modelId="{6914A69F-5DDE-491F-836F-0E7836806EAA}" type="pres">
      <dgm:prSet presAssocID="{6E5A6E57-3EC6-42BE-8729-766D5418B3DF}" presName="hierRoot2" presStyleCnt="0">
        <dgm:presLayoutVars>
          <dgm:hierBranch val="init"/>
        </dgm:presLayoutVars>
      </dgm:prSet>
      <dgm:spPr/>
    </dgm:pt>
    <dgm:pt modelId="{F7B2647B-D991-4C10-833B-B343214EBFB8}" type="pres">
      <dgm:prSet presAssocID="{6E5A6E57-3EC6-42BE-8729-766D5418B3DF}" presName="rootComposite" presStyleCnt="0"/>
      <dgm:spPr/>
    </dgm:pt>
    <dgm:pt modelId="{72305D99-9C8F-4BF1-AD3B-91F1FE7D3967}" type="pres">
      <dgm:prSet presAssocID="{6E5A6E57-3EC6-42BE-8729-766D5418B3DF}" presName="rootText" presStyleLbl="node4" presStyleIdx="1" presStyleCnt="6">
        <dgm:presLayoutVars>
          <dgm:chPref val="3"/>
        </dgm:presLayoutVars>
      </dgm:prSet>
      <dgm:spPr/>
    </dgm:pt>
    <dgm:pt modelId="{03F8D1FB-DAA0-4265-A67D-03F88B951A2E}" type="pres">
      <dgm:prSet presAssocID="{6E5A6E57-3EC6-42BE-8729-766D5418B3DF}" presName="rootConnector" presStyleLbl="node4" presStyleIdx="1" presStyleCnt="6"/>
      <dgm:spPr/>
    </dgm:pt>
    <dgm:pt modelId="{4BB68B02-EB54-4C8C-B16A-1ADC119FA97F}" type="pres">
      <dgm:prSet presAssocID="{6E5A6E57-3EC6-42BE-8729-766D5418B3DF}" presName="hierChild4" presStyleCnt="0"/>
      <dgm:spPr/>
    </dgm:pt>
    <dgm:pt modelId="{07B1C7DF-44B6-43DA-939C-A499DB7C19B1}" type="pres">
      <dgm:prSet presAssocID="{6E5A6E57-3EC6-42BE-8729-766D5418B3DF}" presName="hierChild5" presStyleCnt="0"/>
      <dgm:spPr/>
    </dgm:pt>
    <dgm:pt modelId="{7814FDF9-0EC0-4C7F-9793-73E792CC655F}" type="pres">
      <dgm:prSet presAssocID="{AFC8DF4B-DB66-42CD-9634-33EEA124E30C}" presName="hierChild5" presStyleCnt="0"/>
      <dgm:spPr/>
    </dgm:pt>
    <dgm:pt modelId="{10A6BFB1-9091-4795-9F7F-2AD5B9B6CA0A}" type="pres">
      <dgm:prSet presAssocID="{7387B885-E08D-4AB9-98FC-790EEDD8A128}" presName="Name37" presStyleLbl="parChTrans1D3" presStyleIdx="1" presStyleCnt="6"/>
      <dgm:spPr/>
    </dgm:pt>
    <dgm:pt modelId="{30578607-2B68-445E-8B3A-4D28EB6B788B}" type="pres">
      <dgm:prSet presAssocID="{2D73685B-D36D-47B4-A892-6719913D4BA2}" presName="hierRoot2" presStyleCnt="0">
        <dgm:presLayoutVars>
          <dgm:hierBranch val="init"/>
        </dgm:presLayoutVars>
      </dgm:prSet>
      <dgm:spPr/>
    </dgm:pt>
    <dgm:pt modelId="{AFCF90A4-606A-4D68-9AAC-028C0B0026E6}" type="pres">
      <dgm:prSet presAssocID="{2D73685B-D36D-47B4-A892-6719913D4BA2}" presName="rootComposite" presStyleCnt="0"/>
      <dgm:spPr/>
    </dgm:pt>
    <dgm:pt modelId="{CD94C4D8-D356-4FF6-AB0D-56BB86006894}" type="pres">
      <dgm:prSet presAssocID="{2D73685B-D36D-47B4-A892-6719913D4BA2}" presName="rootText" presStyleLbl="node3" presStyleIdx="1" presStyleCnt="6">
        <dgm:presLayoutVars>
          <dgm:chPref val="3"/>
        </dgm:presLayoutVars>
      </dgm:prSet>
      <dgm:spPr/>
    </dgm:pt>
    <dgm:pt modelId="{AA3D37F7-8CFC-4724-A02F-9AC02F00E743}" type="pres">
      <dgm:prSet presAssocID="{2D73685B-D36D-47B4-A892-6719913D4BA2}" presName="rootConnector" presStyleLbl="node3" presStyleIdx="1" presStyleCnt="6"/>
      <dgm:spPr/>
    </dgm:pt>
    <dgm:pt modelId="{27B07B46-5DB8-45BD-B893-C52B5645C985}" type="pres">
      <dgm:prSet presAssocID="{2D73685B-D36D-47B4-A892-6719913D4BA2}" presName="hierChild4" presStyleCnt="0"/>
      <dgm:spPr/>
    </dgm:pt>
    <dgm:pt modelId="{DADEB817-DECE-4DDF-9E85-273205C8CE97}" type="pres">
      <dgm:prSet presAssocID="{77EC3CAE-4708-4EF7-BFF7-0433A7C36205}" presName="Name37" presStyleLbl="parChTrans1D4" presStyleIdx="2" presStyleCnt="6"/>
      <dgm:spPr/>
    </dgm:pt>
    <dgm:pt modelId="{EEEA26FE-BE33-43E0-B736-D6D746C9FB6C}" type="pres">
      <dgm:prSet presAssocID="{D564E509-6EF7-4AF8-BBFA-595CC401BE93}" presName="hierRoot2" presStyleCnt="0">
        <dgm:presLayoutVars>
          <dgm:hierBranch val="init"/>
        </dgm:presLayoutVars>
      </dgm:prSet>
      <dgm:spPr/>
    </dgm:pt>
    <dgm:pt modelId="{8EFABC76-706E-4C52-AE1A-5CC623FCD0A3}" type="pres">
      <dgm:prSet presAssocID="{D564E509-6EF7-4AF8-BBFA-595CC401BE93}" presName="rootComposite" presStyleCnt="0"/>
      <dgm:spPr/>
    </dgm:pt>
    <dgm:pt modelId="{1D3968EA-D655-4A88-A81F-785714B822F1}" type="pres">
      <dgm:prSet presAssocID="{D564E509-6EF7-4AF8-BBFA-595CC401BE93}" presName="rootText" presStyleLbl="node4" presStyleIdx="2" presStyleCnt="6">
        <dgm:presLayoutVars>
          <dgm:chPref val="3"/>
        </dgm:presLayoutVars>
      </dgm:prSet>
      <dgm:spPr/>
    </dgm:pt>
    <dgm:pt modelId="{8FF03999-2093-44BB-8A2E-88C249DCED71}" type="pres">
      <dgm:prSet presAssocID="{D564E509-6EF7-4AF8-BBFA-595CC401BE93}" presName="rootConnector" presStyleLbl="node4" presStyleIdx="2" presStyleCnt="6"/>
      <dgm:spPr/>
    </dgm:pt>
    <dgm:pt modelId="{49A16FCD-9C21-4D18-AC02-21A6DD62A260}" type="pres">
      <dgm:prSet presAssocID="{D564E509-6EF7-4AF8-BBFA-595CC401BE93}" presName="hierChild4" presStyleCnt="0"/>
      <dgm:spPr/>
    </dgm:pt>
    <dgm:pt modelId="{B8FAE208-D194-475B-9BE5-25970277EBE0}" type="pres">
      <dgm:prSet presAssocID="{D564E509-6EF7-4AF8-BBFA-595CC401BE93}" presName="hierChild5" presStyleCnt="0"/>
      <dgm:spPr/>
    </dgm:pt>
    <dgm:pt modelId="{B643614D-3E71-4087-80D8-6945AC1633D2}" type="pres">
      <dgm:prSet presAssocID="{30A3EF01-1B47-4466-8D2F-F1F6ED12F80B}" presName="Name37" presStyleLbl="parChTrans1D4" presStyleIdx="3" presStyleCnt="6"/>
      <dgm:spPr/>
    </dgm:pt>
    <dgm:pt modelId="{F0AECE28-1562-4EF2-87BB-38D119E77188}" type="pres">
      <dgm:prSet presAssocID="{14596DCD-B0DD-4C86-9365-361A90321126}" presName="hierRoot2" presStyleCnt="0">
        <dgm:presLayoutVars>
          <dgm:hierBranch val="init"/>
        </dgm:presLayoutVars>
      </dgm:prSet>
      <dgm:spPr/>
    </dgm:pt>
    <dgm:pt modelId="{6EF14C85-9E1D-433B-A703-D6449E4E8BAC}" type="pres">
      <dgm:prSet presAssocID="{14596DCD-B0DD-4C86-9365-361A90321126}" presName="rootComposite" presStyleCnt="0"/>
      <dgm:spPr/>
    </dgm:pt>
    <dgm:pt modelId="{DDDAD5E1-A177-413C-8E42-F55A6E9BAE59}" type="pres">
      <dgm:prSet presAssocID="{14596DCD-B0DD-4C86-9365-361A90321126}" presName="rootText" presStyleLbl="node4" presStyleIdx="3" presStyleCnt="6">
        <dgm:presLayoutVars>
          <dgm:chPref val="3"/>
        </dgm:presLayoutVars>
      </dgm:prSet>
      <dgm:spPr/>
    </dgm:pt>
    <dgm:pt modelId="{2FF148E7-F8C2-4188-98E3-78ADC3F4F72C}" type="pres">
      <dgm:prSet presAssocID="{14596DCD-B0DD-4C86-9365-361A90321126}" presName="rootConnector" presStyleLbl="node4" presStyleIdx="3" presStyleCnt="6"/>
      <dgm:spPr/>
    </dgm:pt>
    <dgm:pt modelId="{83F7D0FF-8F9A-420B-87FF-D6BDD1C0E583}" type="pres">
      <dgm:prSet presAssocID="{14596DCD-B0DD-4C86-9365-361A90321126}" presName="hierChild4" presStyleCnt="0"/>
      <dgm:spPr/>
    </dgm:pt>
    <dgm:pt modelId="{65163814-D154-45AC-B856-CDC129A47F8A}" type="pres">
      <dgm:prSet presAssocID="{14596DCD-B0DD-4C86-9365-361A90321126}" presName="hierChild5" presStyleCnt="0"/>
      <dgm:spPr/>
    </dgm:pt>
    <dgm:pt modelId="{F942C597-04A9-46F3-B65E-B0D9B7BD8C0C}" type="pres">
      <dgm:prSet presAssocID="{2D73685B-D36D-47B4-A892-6719913D4BA2}" presName="hierChild5" presStyleCnt="0"/>
      <dgm:spPr/>
    </dgm:pt>
    <dgm:pt modelId="{6127F150-7CD0-4E78-BC4E-93E496D6A914}" type="pres">
      <dgm:prSet presAssocID="{0995D78A-8A0F-4A6B-B5E0-7813C1C284C7}" presName="hierChild5" presStyleCnt="0"/>
      <dgm:spPr/>
    </dgm:pt>
    <dgm:pt modelId="{0FC7EA1A-BD98-423C-9382-274E16B26A5E}" type="pres">
      <dgm:prSet presAssocID="{2E6D2D97-5F86-4DD5-9DA0-2D90F79C0B0A}" presName="Name37" presStyleLbl="parChTrans1D2" presStyleIdx="1" presStyleCnt="3"/>
      <dgm:spPr/>
    </dgm:pt>
    <dgm:pt modelId="{AFFF225E-8C14-4313-9B9F-689142A7091B}" type="pres">
      <dgm:prSet presAssocID="{63CDCB51-A37E-4BB3-B9E0-ECECC2A2FE77}" presName="hierRoot2" presStyleCnt="0">
        <dgm:presLayoutVars>
          <dgm:hierBranch val="init"/>
        </dgm:presLayoutVars>
      </dgm:prSet>
      <dgm:spPr/>
    </dgm:pt>
    <dgm:pt modelId="{7031691D-F9F4-4452-8AA1-4223A72DFED1}" type="pres">
      <dgm:prSet presAssocID="{63CDCB51-A37E-4BB3-B9E0-ECECC2A2FE77}" presName="rootComposite" presStyleCnt="0"/>
      <dgm:spPr/>
    </dgm:pt>
    <dgm:pt modelId="{8A720020-C514-4E0D-8F04-265687016186}" type="pres">
      <dgm:prSet presAssocID="{63CDCB51-A37E-4BB3-B9E0-ECECC2A2FE77}" presName="rootText" presStyleLbl="node2" presStyleIdx="1" presStyleCnt="3">
        <dgm:presLayoutVars>
          <dgm:chPref val="3"/>
        </dgm:presLayoutVars>
      </dgm:prSet>
      <dgm:spPr/>
    </dgm:pt>
    <dgm:pt modelId="{2B3ACC90-D5C9-43AF-8C3F-7F8B30C205EC}" type="pres">
      <dgm:prSet presAssocID="{63CDCB51-A37E-4BB3-B9E0-ECECC2A2FE77}" presName="rootConnector" presStyleLbl="node2" presStyleIdx="1" presStyleCnt="3"/>
      <dgm:spPr/>
    </dgm:pt>
    <dgm:pt modelId="{369EB5CC-2623-4A6F-B00C-F595B7474986}" type="pres">
      <dgm:prSet presAssocID="{63CDCB51-A37E-4BB3-B9E0-ECECC2A2FE77}" presName="hierChild4" presStyleCnt="0"/>
      <dgm:spPr/>
    </dgm:pt>
    <dgm:pt modelId="{069DB9AA-671E-4F18-B9C8-4E86B0B97E50}" type="pres">
      <dgm:prSet presAssocID="{5D37AC03-932F-47E6-9C2B-31BFD86567E0}" presName="Name37" presStyleLbl="parChTrans1D3" presStyleIdx="2" presStyleCnt="6"/>
      <dgm:spPr/>
    </dgm:pt>
    <dgm:pt modelId="{877C5702-1850-4CDF-A0FE-3D0BDF41B940}" type="pres">
      <dgm:prSet presAssocID="{676DCDCA-ADC6-4085-B271-BBAC46A73507}" presName="hierRoot2" presStyleCnt="0">
        <dgm:presLayoutVars>
          <dgm:hierBranch val="init"/>
        </dgm:presLayoutVars>
      </dgm:prSet>
      <dgm:spPr/>
    </dgm:pt>
    <dgm:pt modelId="{C4815815-3C57-4F75-B1A7-043C43505B1B}" type="pres">
      <dgm:prSet presAssocID="{676DCDCA-ADC6-4085-B271-BBAC46A73507}" presName="rootComposite" presStyleCnt="0"/>
      <dgm:spPr/>
    </dgm:pt>
    <dgm:pt modelId="{67063664-2665-4CFC-942F-30DED82EB082}" type="pres">
      <dgm:prSet presAssocID="{676DCDCA-ADC6-4085-B271-BBAC46A73507}" presName="rootText" presStyleLbl="node3" presStyleIdx="2" presStyleCnt="6">
        <dgm:presLayoutVars>
          <dgm:chPref val="3"/>
        </dgm:presLayoutVars>
      </dgm:prSet>
      <dgm:spPr/>
    </dgm:pt>
    <dgm:pt modelId="{A1F029C1-76C6-42E3-9071-B7A86A2E1546}" type="pres">
      <dgm:prSet presAssocID="{676DCDCA-ADC6-4085-B271-BBAC46A73507}" presName="rootConnector" presStyleLbl="node3" presStyleIdx="2" presStyleCnt="6"/>
      <dgm:spPr/>
    </dgm:pt>
    <dgm:pt modelId="{724E8627-549F-4AD7-8564-9AE5F60F7AAD}" type="pres">
      <dgm:prSet presAssocID="{676DCDCA-ADC6-4085-B271-BBAC46A73507}" presName="hierChild4" presStyleCnt="0"/>
      <dgm:spPr/>
    </dgm:pt>
    <dgm:pt modelId="{28C8E45E-7EF1-4C03-9B20-097AA60B3811}" type="pres">
      <dgm:prSet presAssocID="{788C6B0B-DB1D-49AF-8E41-60E096FA4DCE}" presName="Name37" presStyleLbl="parChTrans1D4" presStyleIdx="4" presStyleCnt="6"/>
      <dgm:spPr/>
    </dgm:pt>
    <dgm:pt modelId="{185DCD11-120E-45D7-B8E4-E344C7AA5269}" type="pres">
      <dgm:prSet presAssocID="{CE140C56-B2FF-4EA0-8240-0B81B97B7617}" presName="hierRoot2" presStyleCnt="0">
        <dgm:presLayoutVars>
          <dgm:hierBranch val="init"/>
        </dgm:presLayoutVars>
      </dgm:prSet>
      <dgm:spPr/>
    </dgm:pt>
    <dgm:pt modelId="{3F224460-543D-440A-BA11-E00B7F301B4C}" type="pres">
      <dgm:prSet presAssocID="{CE140C56-B2FF-4EA0-8240-0B81B97B7617}" presName="rootComposite" presStyleCnt="0"/>
      <dgm:spPr/>
    </dgm:pt>
    <dgm:pt modelId="{3BBA93B1-1FE1-4D36-AAAB-3969FB14E6EA}" type="pres">
      <dgm:prSet presAssocID="{CE140C56-B2FF-4EA0-8240-0B81B97B7617}" presName="rootText" presStyleLbl="node4" presStyleIdx="4" presStyleCnt="6">
        <dgm:presLayoutVars>
          <dgm:chPref val="3"/>
        </dgm:presLayoutVars>
      </dgm:prSet>
      <dgm:spPr/>
    </dgm:pt>
    <dgm:pt modelId="{C00F663D-DEBD-4660-810E-FA2BC0F5A10C}" type="pres">
      <dgm:prSet presAssocID="{CE140C56-B2FF-4EA0-8240-0B81B97B7617}" presName="rootConnector" presStyleLbl="node4" presStyleIdx="4" presStyleCnt="6"/>
      <dgm:spPr/>
    </dgm:pt>
    <dgm:pt modelId="{8489346D-355D-45DD-9814-5B7947F6591D}" type="pres">
      <dgm:prSet presAssocID="{CE140C56-B2FF-4EA0-8240-0B81B97B7617}" presName="hierChild4" presStyleCnt="0"/>
      <dgm:spPr/>
    </dgm:pt>
    <dgm:pt modelId="{84171E7D-C033-401D-8BB6-F34179FA5F9E}" type="pres">
      <dgm:prSet presAssocID="{CE140C56-B2FF-4EA0-8240-0B81B97B7617}" presName="hierChild5" presStyleCnt="0"/>
      <dgm:spPr/>
    </dgm:pt>
    <dgm:pt modelId="{353EF5A9-37BB-45EB-BA6B-C22139838394}" type="pres">
      <dgm:prSet presAssocID="{676DCDCA-ADC6-4085-B271-BBAC46A73507}" presName="hierChild5" presStyleCnt="0"/>
      <dgm:spPr/>
    </dgm:pt>
    <dgm:pt modelId="{05C37300-0943-4649-8E0D-6AC9D1F72E87}" type="pres">
      <dgm:prSet presAssocID="{2316EFB6-27EE-4FF1-899D-AA4E09BB1BEE}" presName="Name37" presStyleLbl="parChTrans1D3" presStyleIdx="3" presStyleCnt="6"/>
      <dgm:spPr/>
    </dgm:pt>
    <dgm:pt modelId="{E562214E-727A-4D08-9C58-B93219FDDB8F}" type="pres">
      <dgm:prSet presAssocID="{17BCB62B-F096-45EA-A436-27A07051DE90}" presName="hierRoot2" presStyleCnt="0">
        <dgm:presLayoutVars>
          <dgm:hierBranch val="init"/>
        </dgm:presLayoutVars>
      </dgm:prSet>
      <dgm:spPr/>
    </dgm:pt>
    <dgm:pt modelId="{5521AD34-57A8-4071-B1EF-66F57E44890C}" type="pres">
      <dgm:prSet presAssocID="{17BCB62B-F096-45EA-A436-27A07051DE90}" presName="rootComposite" presStyleCnt="0"/>
      <dgm:spPr/>
    </dgm:pt>
    <dgm:pt modelId="{F883C91F-309B-41D4-990A-E7697D05F207}" type="pres">
      <dgm:prSet presAssocID="{17BCB62B-F096-45EA-A436-27A07051DE90}" presName="rootText" presStyleLbl="node3" presStyleIdx="3" presStyleCnt="6">
        <dgm:presLayoutVars>
          <dgm:chPref val="3"/>
        </dgm:presLayoutVars>
      </dgm:prSet>
      <dgm:spPr/>
    </dgm:pt>
    <dgm:pt modelId="{B7D10B05-7F3A-4495-AA55-D6C919A51357}" type="pres">
      <dgm:prSet presAssocID="{17BCB62B-F096-45EA-A436-27A07051DE90}" presName="rootConnector" presStyleLbl="node3" presStyleIdx="3" presStyleCnt="6"/>
      <dgm:spPr/>
    </dgm:pt>
    <dgm:pt modelId="{38786BD7-6901-4A6E-A007-C58268B5803F}" type="pres">
      <dgm:prSet presAssocID="{17BCB62B-F096-45EA-A436-27A07051DE90}" presName="hierChild4" presStyleCnt="0"/>
      <dgm:spPr/>
    </dgm:pt>
    <dgm:pt modelId="{CBC43B70-560A-4C46-AF4A-FB037D3F7B26}" type="pres">
      <dgm:prSet presAssocID="{549E91FD-CBE7-4EA9-B35F-374D0C0B9E71}" presName="Name37" presStyleLbl="parChTrans1D4" presStyleIdx="5" presStyleCnt="6"/>
      <dgm:spPr/>
    </dgm:pt>
    <dgm:pt modelId="{7CF9BD3C-B816-4CE7-8140-0746E157FEA6}" type="pres">
      <dgm:prSet presAssocID="{5D3B69B2-319B-4AA6-B951-4918BEB82370}" presName="hierRoot2" presStyleCnt="0">
        <dgm:presLayoutVars>
          <dgm:hierBranch val="init"/>
        </dgm:presLayoutVars>
      </dgm:prSet>
      <dgm:spPr/>
    </dgm:pt>
    <dgm:pt modelId="{AF81A66F-6760-4F69-A706-40D931A9C373}" type="pres">
      <dgm:prSet presAssocID="{5D3B69B2-319B-4AA6-B951-4918BEB82370}" presName="rootComposite" presStyleCnt="0"/>
      <dgm:spPr/>
    </dgm:pt>
    <dgm:pt modelId="{50D24F2E-74C5-41B1-9CFA-CF99F6AFD18D}" type="pres">
      <dgm:prSet presAssocID="{5D3B69B2-319B-4AA6-B951-4918BEB82370}" presName="rootText" presStyleLbl="node4" presStyleIdx="5" presStyleCnt="6">
        <dgm:presLayoutVars>
          <dgm:chPref val="3"/>
        </dgm:presLayoutVars>
      </dgm:prSet>
      <dgm:spPr/>
    </dgm:pt>
    <dgm:pt modelId="{F3D80AA6-DD40-41F6-9050-69DA341FAB90}" type="pres">
      <dgm:prSet presAssocID="{5D3B69B2-319B-4AA6-B951-4918BEB82370}" presName="rootConnector" presStyleLbl="node4" presStyleIdx="5" presStyleCnt="6"/>
      <dgm:spPr/>
    </dgm:pt>
    <dgm:pt modelId="{06489DC2-1B33-4FA6-9FBE-1B4DAB3A1148}" type="pres">
      <dgm:prSet presAssocID="{5D3B69B2-319B-4AA6-B951-4918BEB82370}" presName="hierChild4" presStyleCnt="0"/>
      <dgm:spPr/>
    </dgm:pt>
    <dgm:pt modelId="{38B31750-8BEA-4A08-A0D8-9D6A1F63E060}" type="pres">
      <dgm:prSet presAssocID="{5D3B69B2-319B-4AA6-B951-4918BEB82370}" presName="hierChild5" presStyleCnt="0"/>
      <dgm:spPr/>
    </dgm:pt>
    <dgm:pt modelId="{7E8AEC85-2A79-4DEE-864B-75132CB59715}" type="pres">
      <dgm:prSet presAssocID="{17BCB62B-F096-45EA-A436-27A07051DE90}" presName="hierChild5" presStyleCnt="0"/>
      <dgm:spPr/>
    </dgm:pt>
    <dgm:pt modelId="{4CF9CE89-BF82-4ED3-BA52-23B06446CE4C}" type="pres">
      <dgm:prSet presAssocID="{63CDCB51-A37E-4BB3-B9E0-ECECC2A2FE77}" presName="hierChild5" presStyleCnt="0"/>
      <dgm:spPr/>
    </dgm:pt>
    <dgm:pt modelId="{2D8C520D-3C9E-4B05-8466-4A4758D97C1F}" type="pres">
      <dgm:prSet presAssocID="{6AAC3FCB-5374-42F0-88C3-3742E38A7D99}" presName="Name37" presStyleLbl="parChTrans1D2" presStyleIdx="2" presStyleCnt="3"/>
      <dgm:spPr/>
    </dgm:pt>
    <dgm:pt modelId="{F7C453EA-63CB-419E-B283-833BE5B3D90A}" type="pres">
      <dgm:prSet presAssocID="{814D716A-C741-499D-84BF-EB46444BEFFD}" presName="hierRoot2" presStyleCnt="0">
        <dgm:presLayoutVars>
          <dgm:hierBranch val="init"/>
        </dgm:presLayoutVars>
      </dgm:prSet>
      <dgm:spPr/>
    </dgm:pt>
    <dgm:pt modelId="{9512044D-AD22-4249-978F-ED93E7E7C9FB}" type="pres">
      <dgm:prSet presAssocID="{814D716A-C741-499D-84BF-EB46444BEFFD}" presName="rootComposite" presStyleCnt="0"/>
      <dgm:spPr/>
    </dgm:pt>
    <dgm:pt modelId="{48363C38-304E-4D84-8693-B0EA67840DF8}" type="pres">
      <dgm:prSet presAssocID="{814D716A-C741-499D-84BF-EB46444BEFFD}" presName="rootText" presStyleLbl="node2" presStyleIdx="2" presStyleCnt="3">
        <dgm:presLayoutVars>
          <dgm:chPref val="3"/>
        </dgm:presLayoutVars>
      </dgm:prSet>
      <dgm:spPr/>
    </dgm:pt>
    <dgm:pt modelId="{4803644C-F134-416C-B628-D960F71DFD82}" type="pres">
      <dgm:prSet presAssocID="{814D716A-C741-499D-84BF-EB46444BEFFD}" presName="rootConnector" presStyleLbl="node2" presStyleIdx="2" presStyleCnt="3"/>
      <dgm:spPr/>
    </dgm:pt>
    <dgm:pt modelId="{403B721D-C44D-4DC1-8F5E-E108B2E0D118}" type="pres">
      <dgm:prSet presAssocID="{814D716A-C741-499D-84BF-EB46444BEFFD}" presName="hierChild4" presStyleCnt="0"/>
      <dgm:spPr/>
    </dgm:pt>
    <dgm:pt modelId="{99E772DD-A628-4169-AB1C-212EFD087129}" type="pres">
      <dgm:prSet presAssocID="{6BAA4BDF-E916-4AE1-A251-68EC60F4B1B8}" presName="Name37" presStyleLbl="parChTrans1D3" presStyleIdx="4" presStyleCnt="6"/>
      <dgm:spPr/>
    </dgm:pt>
    <dgm:pt modelId="{5EDF5C9B-8298-47DC-AE76-B975E7EA72BE}" type="pres">
      <dgm:prSet presAssocID="{7147805C-A398-4FAD-8FE9-1B7D72FF356F}" presName="hierRoot2" presStyleCnt="0">
        <dgm:presLayoutVars>
          <dgm:hierBranch val="init"/>
        </dgm:presLayoutVars>
      </dgm:prSet>
      <dgm:spPr/>
    </dgm:pt>
    <dgm:pt modelId="{05F05DE6-D63C-441C-B386-901FC5DDB840}" type="pres">
      <dgm:prSet presAssocID="{7147805C-A398-4FAD-8FE9-1B7D72FF356F}" presName="rootComposite" presStyleCnt="0"/>
      <dgm:spPr/>
    </dgm:pt>
    <dgm:pt modelId="{474BFE8B-4214-4AC5-ADFE-5AE67FD45D0B}" type="pres">
      <dgm:prSet presAssocID="{7147805C-A398-4FAD-8FE9-1B7D72FF356F}" presName="rootText" presStyleLbl="node3" presStyleIdx="4" presStyleCnt="6">
        <dgm:presLayoutVars>
          <dgm:chPref val="3"/>
        </dgm:presLayoutVars>
      </dgm:prSet>
      <dgm:spPr/>
    </dgm:pt>
    <dgm:pt modelId="{C4B3DD13-AE41-437B-86CD-C5AFDDEB3F30}" type="pres">
      <dgm:prSet presAssocID="{7147805C-A398-4FAD-8FE9-1B7D72FF356F}" presName="rootConnector" presStyleLbl="node3" presStyleIdx="4" presStyleCnt="6"/>
      <dgm:spPr/>
    </dgm:pt>
    <dgm:pt modelId="{A32E103B-B4C9-4F0A-8D01-5E6B89655271}" type="pres">
      <dgm:prSet presAssocID="{7147805C-A398-4FAD-8FE9-1B7D72FF356F}" presName="hierChild4" presStyleCnt="0"/>
      <dgm:spPr/>
    </dgm:pt>
    <dgm:pt modelId="{BA451FC3-2AEE-49FC-986C-CA1CBC5920BB}" type="pres">
      <dgm:prSet presAssocID="{7147805C-A398-4FAD-8FE9-1B7D72FF356F}" presName="hierChild5" presStyleCnt="0"/>
      <dgm:spPr/>
    </dgm:pt>
    <dgm:pt modelId="{FE703E9F-35AA-4B08-B867-5F5231FC4899}" type="pres">
      <dgm:prSet presAssocID="{222AAEE3-7287-46BC-BAA0-645EAFA8855E}" presName="Name37" presStyleLbl="parChTrans1D3" presStyleIdx="5" presStyleCnt="6"/>
      <dgm:spPr/>
    </dgm:pt>
    <dgm:pt modelId="{2B3434E9-E0B5-408D-BBA9-A1C8F94B3982}" type="pres">
      <dgm:prSet presAssocID="{3EB271B8-BC01-4278-B2F8-44B48AF506B9}" presName="hierRoot2" presStyleCnt="0">
        <dgm:presLayoutVars>
          <dgm:hierBranch val="init"/>
        </dgm:presLayoutVars>
      </dgm:prSet>
      <dgm:spPr/>
    </dgm:pt>
    <dgm:pt modelId="{8DBE8EB3-C41D-430D-96E2-6107BB1FF362}" type="pres">
      <dgm:prSet presAssocID="{3EB271B8-BC01-4278-B2F8-44B48AF506B9}" presName="rootComposite" presStyleCnt="0"/>
      <dgm:spPr/>
    </dgm:pt>
    <dgm:pt modelId="{6F19D20D-B4B8-4641-8449-28F1C5D5C882}" type="pres">
      <dgm:prSet presAssocID="{3EB271B8-BC01-4278-B2F8-44B48AF506B9}" presName="rootText" presStyleLbl="node3" presStyleIdx="5" presStyleCnt="6">
        <dgm:presLayoutVars>
          <dgm:chPref val="3"/>
        </dgm:presLayoutVars>
      </dgm:prSet>
      <dgm:spPr/>
    </dgm:pt>
    <dgm:pt modelId="{81241D8F-07AF-498C-ADE9-0050BDBAEBA5}" type="pres">
      <dgm:prSet presAssocID="{3EB271B8-BC01-4278-B2F8-44B48AF506B9}" presName="rootConnector" presStyleLbl="node3" presStyleIdx="5" presStyleCnt="6"/>
      <dgm:spPr/>
    </dgm:pt>
    <dgm:pt modelId="{12CAE12E-19AF-4F2F-8150-EBCE67D53177}" type="pres">
      <dgm:prSet presAssocID="{3EB271B8-BC01-4278-B2F8-44B48AF506B9}" presName="hierChild4" presStyleCnt="0"/>
      <dgm:spPr/>
    </dgm:pt>
    <dgm:pt modelId="{D7F21C21-35BB-4647-9DC2-3A81823DBD3A}" type="pres">
      <dgm:prSet presAssocID="{3EB271B8-BC01-4278-B2F8-44B48AF506B9}" presName="hierChild5" presStyleCnt="0"/>
      <dgm:spPr/>
    </dgm:pt>
    <dgm:pt modelId="{3D3D19F4-3145-45E9-B862-0365F5BB2F9D}" type="pres">
      <dgm:prSet presAssocID="{814D716A-C741-499D-84BF-EB46444BEFFD}" presName="hierChild5" presStyleCnt="0"/>
      <dgm:spPr/>
    </dgm:pt>
    <dgm:pt modelId="{32B5152C-738B-4DC3-9DEC-D42C4875779E}" type="pres">
      <dgm:prSet presAssocID="{BCB658EC-DCBD-426A-8978-13E4345B1334}" presName="hierChild3" presStyleCnt="0"/>
      <dgm:spPr/>
    </dgm:pt>
  </dgm:ptLst>
  <dgm:cxnLst>
    <dgm:cxn modelId="{46FA2E03-0C06-48A0-A4D8-F3FAEF74FC01}" type="presOf" srcId="{AFC8DF4B-DB66-42CD-9634-33EEA124E30C}" destId="{B31FC26C-8D05-4D85-B161-AD2526912B51}" srcOrd="0" destOrd="0" presId="urn:microsoft.com/office/officeart/2005/8/layout/orgChart1"/>
    <dgm:cxn modelId="{96D6BE0B-F792-4637-9BF1-C0ED4A4D03D5}" type="presOf" srcId="{814D716A-C741-499D-84BF-EB46444BEFFD}" destId="{48363C38-304E-4D84-8693-B0EA67840DF8}" srcOrd="0" destOrd="0" presId="urn:microsoft.com/office/officeart/2005/8/layout/orgChart1"/>
    <dgm:cxn modelId="{BF5BB511-D746-4997-A3A3-717C0EBC2D90}" type="presOf" srcId="{14596DCD-B0DD-4C86-9365-361A90321126}" destId="{2FF148E7-F8C2-4188-98E3-78ADC3F4F72C}" srcOrd="1" destOrd="0" presId="urn:microsoft.com/office/officeart/2005/8/layout/orgChart1"/>
    <dgm:cxn modelId="{F1CBB416-A0FC-4A20-9BCB-00DB103F3DE5}" type="presOf" srcId="{AFC8DF4B-DB66-42CD-9634-33EEA124E30C}" destId="{85310EBE-7E95-414B-9A82-940021EAF464}" srcOrd="1" destOrd="0" presId="urn:microsoft.com/office/officeart/2005/8/layout/orgChart1"/>
    <dgm:cxn modelId="{1F3AD41D-5333-4D46-B979-676D2E4D7C18}" type="presOf" srcId="{30A3EF01-1B47-4466-8D2F-F1F6ED12F80B}" destId="{B643614D-3E71-4087-80D8-6945AC1633D2}" srcOrd="0" destOrd="0" presId="urn:microsoft.com/office/officeart/2005/8/layout/orgChart1"/>
    <dgm:cxn modelId="{FC284C20-162D-4D49-A022-FC1FF3AB07D9}" type="presOf" srcId="{6E5A6E57-3EC6-42BE-8729-766D5418B3DF}" destId="{03F8D1FB-DAA0-4265-A67D-03F88B951A2E}" srcOrd="1" destOrd="0" presId="urn:microsoft.com/office/officeart/2005/8/layout/orgChart1"/>
    <dgm:cxn modelId="{8870A322-0743-40D9-AC5C-A07C0F876358}" srcId="{0995D78A-8A0F-4A6B-B5E0-7813C1C284C7}" destId="{2D73685B-D36D-47B4-A892-6719913D4BA2}" srcOrd="1" destOrd="0" parTransId="{7387B885-E08D-4AB9-98FC-790EEDD8A128}" sibTransId="{77ED5DA8-7812-479B-8F2F-0D1DCA00AC66}"/>
    <dgm:cxn modelId="{0FD89F24-79CB-4E01-9023-FB2761952B37}" type="presOf" srcId="{8B160501-1BF0-45F7-8A8D-6C173917FA18}" destId="{26930BD2-ACE3-4E0D-8E41-18B1E827E0A1}" srcOrd="0" destOrd="0" presId="urn:microsoft.com/office/officeart/2005/8/layout/orgChart1"/>
    <dgm:cxn modelId="{8D730F25-D809-4AB4-A671-484DE96495CF}" type="presOf" srcId="{788C6B0B-DB1D-49AF-8E41-60E096FA4DCE}" destId="{28C8E45E-7EF1-4C03-9B20-097AA60B3811}" srcOrd="0" destOrd="0" presId="urn:microsoft.com/office/officeart/2005/8/layout/orgChart1"/>
    <dgm:cxn modelId="{852B6825-5098-4475-9F13-F56159EDAB14}" type="presOf" srcId="{6E5A6E57-3EC6-42BE-8729-766D5418B3DF}" destId="{72305D99-9C8F-4BF1-AD3B-91F1FE7D3967}" srcOrd="0" destOrd="0" presId="urn:microsoft.com/office/officeart/2005/8/layout/orgChart1"/>
    <dgm:cxn modelId="{6F477027-C3DE-4AA3-BF74-86EB5FA92059}" type="presOf" srcId="{6BAA4BDF-E916-4AE1-A251-68EC60F4B1B8}" destId="{99E772DD-A628-4169-AB1C-212EFD087129}" srcOrd="0" destOrd="0" presId="urn:microsoft.com/office/officeart/2005/8/layout/orgChart1"/>
    <dgm:cxn modelId="{1FCFBB27-C55C-4BF9-BF82-1559975D5C6C}" type="presOf" srcId="{2BDDA76C-BFF2-434B-9C58-301F8105AFC0}" destId="{58FD11DF-C2E7-4284-A4A4-3B0E2C35F4F3}" srcOrd="0" destOrd="0" presId="urn:microsoft.com/office/officeart/2005/8/layout/orgChart1"/>
    <dgm:cxn modelId="{6422E72A-5051-4E5D-B2B0-91B05B25B936}" type="presOf" srcId="{2316EFB6-27EE-4FF1-899D-AA4E09BB1BEE}" destId="{05C37300-0943-4649-8E0D-6AC9D1F72E87}" srcOrd="0" destOrd="0" presId="urn:microsoft.com/office/officeart/2005/8/layout/orgChart1"/>
    <dgm:cxn modelId="{1DDAA32E-1FE5-41F9-8379-1EDDD744D854}" type="presOf" srcId="{222AAEE3-7287-46BC-BAA0-645EAFA8855E}" destId="{FE703E9F-35AA-4B08-B867-5F5231FC4899}" srcOrd="0" destOrd="0" presId="urn:microsoft.com/office/officeart/2005/8/layout/orgChart1"/>
    <dgm:cxn modelId="{996B8637-D4B3-4942-8BCA-11FAD6D54134}" type="presOf" srcId="{5D3B69B2-319B-4AA6-B951-4918BEB82370}" destId="{F3D80AA6-DD40-41F6-9050-69DA341FAB90}" srcOrd="1" destOrd="0" presId="urn:microsoft.com/office/officeart/2005/8/layout/orgChart1"/>
    <dgm:cxn modelId="{55D9D238-9661-4A3B-90CA-4DF19D2E721C}" type="presOf" srcId="{2E6D2D97-5F86-4DD5-9DA0-2D90F79C0B0A}" destId="{0FC7EA1A-BD98-423C-9382-274E16B26A5E}" srcOrd="0" destOrd="0" presId="urn:microsoft.com/office/officeart/2005/8/layout/orgChart1"/>
    <dgm:cxn modelId="{48027A63-DFBA-4A17-A7AB-4C9C40C8D50C}" type="presOf" srcId="{BCB658EC-DCBD-426A-8978-13E4345B1334}" destId="{E1E5EC8B-9ED6-47DD-B950-FE55C9A846C7}" srcOrd="1" destOrd="0" presId="urn:microsoft.com/office/officeart/2005/8/layout/orgChart1"/>
    <dgm:cxn modelId="{18DBF863-CAC2-4FE7-8562-EAFB49FB373E}" type="presOf" srcId="{14596DCD-B0DD-4C86-9365-361A90321126}" destId="{DDDAD5E1-A177-413C-8E42-F55A6E9BAE59}" srcOrd="0" destOrd="0" presId="urn:microsoft.com/office/officeart/2005/8/layout/orgChart1"/>
    <dgm:cxn modelId="{1AB4736A-B0C2-462C-BA97-558E9A1CCE3E}" type="presOf" srcId="{9AFA3E22-C570-4449-946A-BDB4E43BF878}" destId="{7C892C74-2FAD-4A12-B78E-FBFFD79CD184}" srcOrd="0" destOrd="0" presId="urn:microsoft.com/office/officeart/2005/8/layout/orgChart1"/>
    <dgm:cxn modelId="{27D3C96B-722B-4E81-A6B7-51D0D259A2B3}" srcId="{AFC8DF4B-DB66-42CD-9634-33EEA124E30C}" destId="{30175A5C-236F-45D6-A8F4-CDAE860177F4}" srcOrd="0" destOrd="0" parTransId="{39A6C0A7-7233-4EA0-8638-BBF6857FEEE5}" sibTransId="{A7E2E0C7-2EF2-4179-8BFD-FC7C82DD82F2}"/>
    <dgm:cxn modelId="{2520D871-4973-4E96-B520-492B240F07ED}" type="presOf" srcId="{30175A5C-236F-45D6-A8F4-CDAE860177F4}" destId="{6FE25E21-0656-493E-B9B2-3D85692D8ECC}" srcOrd="0" destOrd="0" presId="urn:microsoft.com/office/officeart/2005/8/layout/orgChart1"/>
    <dgm:cxn modelId="{0BAC7254-A6F6-44B3-90C1-1ABDC07E17D8}" type="presOf" srcId="{2D73685B-D36D-47B4-A892-6719913D4BA2}" destId="{CD94C4D8-D356-4FF6-AB0D-56BB86006894}" srcOrd="0" destOrd="0" presId="urn:microsoft.com/office/officeart/2005/8/layout/orgChart1"/>
    <dgm:cxn modelId="{EFEC8055-347A-4B50-9305-E7D9F8E1A6AC}" type="presOf" srcId="{5D37AC03-932F-47E6-9C2B-31BFD86567E0}" destId="{069DB9AA-671E-4F18-B9C8-4E86B0B97E50}" srcOrd="0" destOrd="0" presId="urn:microsoft.com/office/officeart/2005/8/layout/orgChart1"/>
    <dgm:cxn modelId="{0EF2CC55-75A5-4B00-B395-22C0D6ADF397}" type="presOf" srcId="{63CDCB51-A37E-4BB3-B9E0-ECECC2A2FE77}" destId="{8A720020-C514-4E0D-8F04-265687016186}" srcOrd="0" destOrd="0" presId="urn:microsoft.com/office/officeart/2005/8/layout/orgChart1"/>
    <dgm:cxn modelId="{F0C4CF57-D475-4EB7-A9F2-243C4650AF08}" srcId="{BCB658EC-DCBD-426A-8978-13E4345B1334}" destId="{814D716A-C741-499D-84BF-EB46444BEFFD}" srcOrd="2" destOrd="0" parTransId="{6AAC3FCB-5374-42F0-88C3-3742E38A7D99}" sibTransId="{9CB75D81-302A-47BF-A1F4-9886B5FCB384}"/>
    <dgm:cxn modelId="{60B8F87E-773F-4844-A077-53536952936A}" srcId="{BCB658EC-DCBD-426A-8978-13E4345B1334}" destId="{0995D78A-8A0F-4A6B-B5E0-7813C1C284C7}" srcOrd="0" destOrd="0" parTransId="{8B160501-1BF0-45F7-8A8D-6C173917FA18}" sibTransId="{7D0405E9-73D7-4835-ACF7-750C3DBCE87F}"/>
    <dgm:cxn modelId="{33502A84-E11D-4F87-8CCA-7EA4AA34604F}" type="presOf" srcId="{BCB658EC-DCBD-426A-8978-13E4345B1334}" destId="{3EEC0035-055A-4F70-BCA6-F9E94B7E2B43}" srcOrd="0" destOrd="0" presId="urn:microsoft.com/office/officeart/2005/8/layout/orgChart1"/>
    <dgm:cxn modelId="{224B8384-7284-4500-9B65-C8F80072C37B}" type="presOf" srcId="{CE140C56-B2FF-4EA0-8240-0B81B97B7617}" destId="{3BBA93B1-1FE1-4D36-AAAB-3969FB14E6EA}" srcOrd="0" destOrd="0" presId="urn:microsoft.com/office/officeart/2005/8/layout/orgChart1"/>
    <dgm:cxn modelId="{B5185D86-D9EE-428C-9A6E-73756D17F360}" srcId="{0995D78A-8A0F-4A6B-B5E0-7813C1C284C7}" destId="{AFC8DF4B-DB66-42CD-9634-33EEA124E30C}" srcOrd="0" destOrd="0" parTransId="{4A588558-318C-43F7-9396-716533FDE424}" sibTransId="{746F71A8-28F0-46F8-968E-8D99324ED5D8}"/>
    <dgm:cxn modelId="{BC1E0D8E-5B02-4BC2-ADBB-D3E6AFDE70C0}" srcId="{17BCB62B-F096-45EA-A436-27A07051DE90}" destId="{5D3B69B2-319B-4AA6-B951-4918BEB82370}" srcOrd="0" destOrd="0" parTransId="{549E91FD-CBE7-4EA9-B35F-374D0C0B9E71}" sibTransId="{44778062-D9C7-4C19-B3FD-844365995825}"/>
    <dgm:cxn modelId="{5544B38E-597D-47AA-8D5A-FB2F2F637447}" srcId="{2D73685B-D36D-47B4-A892-6719913D4BA2}" destId="{14596DCD-B0DD-4C86-9365-361A90321126}" srcOrd="1" destOrd="0" parTransId="{30A3EF01-1B47-4466-8D2F-F1F6ED12F80B}" sibTransId="{966BEDC0-987E-4723-8A45-5480379A928B}"/>
    <dgm:cxn modelId="{157FC38E-108C-406B-87CD-457B32B20295}" type="presOf" srcId="{17BCB62B-F096-45EA-A436-27A07051DE90}" destId="{B7D10B05-7F3A-4495-AA55-D6C919A51357}" srcOrd="1" destOrd="0" presId="urn:microsoft.com/office/officeart/2005/8/layout/orgChart1"/>
    <dgm:cxn modelId="{784EB38F-87AB-4415-B978-07EF724677F1}" type="presOf" srcId="{D564E509-6EF7-4AF8-BBFA-595CC401BE93}" destId="{1D3968EA-D655-4A88-A81F-785714B822F1}" srcOrd="0" destOrd="0" presId="urn:microsoft.com/office/officeart/2005/8/layout/orgChart1"/>
    <dgm:cxn modelId="{79EC8B90-E10B-4259-96FB-052DDADDF3B9}" type="presOf" srcId="{7147805C-A398-4FAD-8FE9-1B7D72FF356F}" destId="{474BFE8B-4214-4AC5-ADFE-5AE67FD45D0B}" srcOrd="0" destOrd="0" presId="urn:microsoft.com/office/officeart/2005/8/layout/orgChart1"/>
    <dgm:cxn modelId="{ED11CC90-955A-4EC1-B6C8-B4FBB0070B4A}" type="presOf" srcId="{30175A5C-236F-45D6-A8F4-CDAE860177F4}" destId="{C7F595C2-D9F1-4014-A835-6314A7A20797}" srcOrd="1" destOrd="0" presId="urn:microsoft.com/office/officeart/2005/8/layout/orgChart1"/>
    <dgm:cxn modelId="{D6720695-99CA-46C1-BE3C-B2643EB6AEF8}" type="presOf" srcId="{5D3B69B2-319B-4AA6-B951-4918BEB82370}" destId="{50D24F2E-74C5-41B1-9CFA-CF99F6AFD18D}" srcOrd="0" destOrd="0" presId="urn:microsoft.com/office/officeart/2005/8/layout/orgChart1"/>
    <dgm:cxn modelId="{BD5CAA9A-74A1-484E-AA66-B9EABB7AAC90}" type="presOf" srcId="{D564E509-6EF7-4AF8-BBFA-595CC401BE93}" destId="{8FF03999-2093-44BB-8A2E-88C249DCED71}" srcOrd="1" destOrd="0" presId="urn:microsoft.com/office/officeart/2005/8/layout/orgChart1"/>
    <dgm:cxn modelId="{E45F3B9B-11B1-4599-8190-A5D3B89F1F8C}" type="presOf" srcId="{6AAC3FCB-5374-42F0-88C3-3742E38A7D99}" destId="{2D8C520D-3C9E-4B05-8466-4A4758D97C1F}" srcOrd="0" destOrd="0" presId="urn:microsoft.com/office/officeart/2005/8/layout/orgChart1"/>
    <dgm:cxn modelId="{72813B9B-752C-4878-82FA-46FED1AF8A4C}" srcId="{814D716A-C741-499D-84BF-EB46444BEFFD}" destId="{3EB271B8-BC01-4278-B2F8-44B48AF506B9}" srcOrd="1" destOrd="0" parTransId="{222AAEE3-7287-46BC-BAA0-645EAFA8855E}" sibTransId="{852F02ED-9BCF-4A99-A560-854B546621C7}"/>
    <dgm:cxn modelId="{941D359D-0009-49D2-8B29-7780CD97A3CF}" srcId="{9AFA3E22-C570-4449-946A-BDB4E43BF878}" destId="{BCB658EC-DCBD-426A-8978-13E4345B1334}" srcOrd="0" destOrd="0" parTransId="{DF9F3220-BF3D-4087-9AF7-8BB7733EECE1}" sibTransId="{FA03256C-7C14-40AC-BAFB-301E62B30F0B}"/>
    <dgm:cxn modelId="{6BD9009E-7C9F-488D-9A72-E76C326CEE01}" type="presOf" srcId="{814D716A-C741-499D-84BF-EB46444BEFFD}" destId="{4803644C-F134-416C-B628-D960F71DFD82}" srcOrd="1" destOrd="0" presId="urn:microsoft.com/office/officeart/2005/8/layout/orgChart1"/>
    <dgm:cxn modelId="{1D24E3A8-20D9-4727-9938-411AC5B6CA80}" type="presOf" srcId="{2D73685B-D36D-47B4-A892-6719913D4BA2}" destId="{AA3D37F7-8CFC-4724-A02F-9AC02F00E743}" srcOrd="1" destOrd="0" presId="urn:microsoft.com/office/officeart/2005/8/layout/orgChart1"/>
    <dgm:cxn modelId="{28729DAE-4FB5-423B-959E-594DBBBD8BA9}" type="presOf" srcId="{CE140C56-B2FF-4EA0-8240-0B81B97B7617}" destId="{C00F663D-DEBD-4660-810E-FA2BC0F5A10C}" srcOrd="1" destOrd="0" presId="urn:microsoft.com/office/officeart/2005/8/layout/orgChart1"/>
    <dgm:cxn modelId="{4893C3BA-77EE-4C2F-888A-50B8B7A6AA62}" srcId="{AFC8DF4B-DB66-42CD-9634-33EEA124E30C}" destId="{6E5A6E57-3EC6-42BE-8729-766D5418B3DF}" srcOrd="1" destOrd="0" parTransId="{2BDDA76C-BFF2-434B-9C58-301F8105AFC0}" sibTransId="{2BE86DDF-0EF4-4C91-AA61-9503CFF061AD}"/>
    <dgm:cxn modelId="{D298A6BD-3263-4C90-A223-31D3A5C3BE1D}" srcId="{814D716A-C741-499D-84BF-EB46444BEFFD}" destId="{7147805C-A398-4FAD-8FE9-1B7D72FF356F}" srcOrd="0" destOrd="0" parTransId="{6BAA4BDF-E916-4AE1-A251-68EC60F4B1B8}" sibTransId="{E99E2150-94B1-4352-8DD3-A06AAB1DB8F7}"/>
    <dgm:cxn modelId="{1EE923C5-D8E3-4855-A03F-65033C80E8FF}" srcId="{676DCDCA-ADC6-4085-B271-BBAC46A73507}" destId="{CE140C56-B2FF-4EA0-8240-0B81B97B7617}" srcOrd="0" destOrd="0" parTransId="{788C6B0B-DB1D-49AF-8E41-60E096FA4DCE}" sibTransId="{76145956-576D-451D-B0A8-D7DA11DFFA4D}"/>
    <dgm:cxn modelId="{33A4FFCC-DD49-4A44-AE8D-35855C87356B}" type="presOf" srcId="{0995D78A-8A0F-4A6B-B5E0-7813C1C284C7}" destId="{9CABA7DA-AA16-4706-8CFA-624A4F6B65BC}" srcOrd="1" destOrd="0" presId="urn:microsoft.com/office/officeart/2005/8/layout/orgChart1"/>
    <dgm:cxn modelId="{5C9FBBDB-124F-4442-907B-27622707D6C9}" type="presOf" srcId="{4A588558-318C-43F7-9396-716533FDE424}" destId="{E5DAB954-907F-444E-8C1D-3C8719F51776}" srcOrd="0" destOrd="0" presId="urn:microsoft.com/office/officeart/2005/8/layout/orgChart1"/>
    <dgm:cxn modelId="{B554B6DC-4A81-46F6-89AB-BA6A53F8BAA5}" type="presOf" srcId="{549E91FD-CBE7-4EA9-B35F-374D0C0B9E71}" destId="{CBC43B70-560A-4C46-AF4A-FB037D3F7B26}" srcOrd="0" destOrd="0" presId="urn:microsoft.com/office/officeart/2005/8/layout/orgChart1"/>
    <dgm:cxn modelId="{12D5E5DC-BCEB-4D59-82A6-38EE330EAFB2}" srcId="{2D73685B-D36D-47B4-A892-6719913D4BA2}" destId="{D564E509-6EF7-4AF8-BBFA-595CC401BE93}" srcOrd="0" destOrd="0" parTransId="{77EC3CAE-4708-4EF7-BFF7-0433A7C36205}" sibTransId="{70C37379-401E-4E0F-9ADB-D0B4F95860E4}"/>
    <dgm:cxn modelId="{8708CBDD-4A2D-4EA4-B9B6-75F1049C935B}" type="presOf" srcId="{3EB271B8-BC01-4278-B2F8-44B48AF506B9}" destId="{6F19D20D-B4B8-4641-8449-28F1C5D5C882}" srcOrd="0" destOrd="0" presId="urn:microsoft.com/office/officeart/2005/8/layout/orgChart1"/>
    <dgm:cxn modelId="{0D85E2DD-1D06-4959-9A74-0BE7BDEE8540}" type="presOf" srcId="{17BCB62B-F096-45EA-A436-27A07051DE90}" destId="{F883C91F-309B-41D4-990A-E7697D05F207}" srcOrd="0" destOrd="0" presId="urn:microsoft.com/office/officeart/2005/8/layout/orgChart1"/>
    <dgm:cxn modelId="{4A9AE6E0-4CE8-4D45-94E3-1A9D76CB4185}" type="presOf" srcId="{7387B885-E08D-4AB9-98FC-790EEDD8A128}" destId="{10A6BFB1-9091-4795-9F7F-2AD5B9B6CA0A}" srcOrd="0" destOrd="0" presId="urn:microsoft.com/office/officeart/2005/8/layout/orgChart1"/>
    <dgm:cxn modelId="{EC9998E1-5CF1-49E0-B8DC-46BB07DF1253}" type="presOf" srcId="{3EB271B8-BC01-4278-B2F8-44B48AF506B9}" destId="{81241D8F-07AF-498C-ADE9-0050BDBAEBA5}" srcOrd="1" destOrd="0" presId="urn:microsoft.com/office/officeart/2005/8/layout/orgChart1"/>
    <dgm:cxn modelId="{E2A87AE2-BAB6-446D-8055-DC6021608AF6}" type="presOf" srcId="{676DCDCA-ADC6-4085-B271-BBAC46A73507}" destId="{67063664-2665-4CFC-942F-30DED82EB082}" srcOrd="0" destOrd="0" presId="urn:microsoft.com/office/officeart/2005/8/layout/orgChart1"/>
    <dgm:cxn modelId="{F682F6E7-48BE-4D79-A55F-AA781D1173F7}" type="presOf" srcId="{7147805C-A398-4FAD-8FE9-1B7D72FF356F}" destId="{C4B3DD13-AE41-437B-86CD-C5AFDDEB3F30}" srcOrd="1" destOrd="0" presId="urn:microsoft.com/office/officeart/2005/8/layout/orgChart1"/>
    <dgm:cxn modelId="{110A10F1-24F8-409D-BBF6-4BB071CAE2BB}" srcId="{BCB658EC-DCBD-426A-8978-13E4345B1334}" destId="{63CDCB51-A37E-4BB3-B9E0-ECECC2A2FE77}" srcOrd="1" destOrd="0" parTransId="{2E6D2D97-5F86-4DD5-9DA0-2D90F79C0B0A}" sibTransId="{7E72FF0D-8AFB-4F83-B28F-4034B451A6C4}"/>
    <dgm:cxn modelId="{C4F297F1-72CD-4624-B826-FC03B01686DA}" type="presOf" srcId="{676DCDCA-ADC6-4085-B271-BBAC46A73507}" destId="{A1F029C1-76C6-42E3-9071-B7A86A2E1546}" srcOrd="1" destOrd="0" presId="urn:microsoft.com/office/officeart/2005/8/layout/orgChart1"/>
    <dgm:cxn modelId="{4D202EF2-3CEF-4CE0-B2EA-47619DC04C72}" type="presOf" srcId="{77EC3CAE-4708-4EF7-BFF7-0433A7C36205}" destId="{DADEB817-DECE-4DDF-9E85-273205C8CE97}" srcOrd="0" destOrd="0" presId="urn:microsoft.com/office/officeart/2005/8/layout/orgChart1"/>
    <dgm:cxn modelId="{20AD18F5-0ECD-4603-A8FA-F8AC603E520B}" type="presOf" srcId="{0995D78A-8A0F-4A6B-B5E0-7813C1C284C7}" destId="{6A479959-ACF0-415B-AA71-F953894A8B91}" srcOrd="0" destOrd="0" presId="urn:microsoft.com/office/officeart/2005/8/layout/orgChart1"/>
    <dgm:cxn modelId="{0EE6BBF7-CD18-47D2-935E-DE30BB2BD0EE}" srcId="{63CDCB51-A37E-4BB3-B9E0-ECECC2A2FE77}" destId="{17BCB62B-F096-45EA-A436-27A07051DE90}" srcOrd="1" destOrd="0" parTransId="{2316EFB6-27EE-4FF1-899D-AA4E09BB1BEE}" sibTransId="{6EF830B6-20F4-4643-A257-E09ABCA6DA97}"/>
    <dgm:cxn modelId="{5B5B5DFA-9CD0-410A-84FA-C1B2675E7637}" type="presOf" srcId="{39A6C0A7-7233-4EA0-8638-BBF6857FEEE5}" destId="{B5C61958-5BBB-4468-8F7F-4F6E4F92572E}" srcOrd="0" destOrd="0" presId="urn:microsoft.com/office/officeart/2005/8/layout/orgChart1"/>
    <dgm:cxn modelId="{56069BFC-CB20-4DE7-9D3F-4241982C2868}" type="presOf" srcId="{63CDCB51-A37E-4BB3-B9E0-ECECC2A2FE77}" destId="{2B3ACC90-D5C9-43AF-8C3F-7F8B30C205EC}" srcOrd="1" destOrd="0" presId="urn:microsoft.com/office/officeart/2005/8/layout/orgChart1"/>
    <dgm:cxn modelId="{7A6C49FD-9FD1-43F1-B88F-2EC53F69AD0C}" srcId="{63CDCB51-A37E-4BB3-B9E0-ECECC2A2FE77}" destId="{676DCDCA-ADC6-4085-B271-BBAC46A73507}" srcOrd="0" destOrd="0" parTransId="{5D37AC03-932F-47E6-9C2B-31BFD86567E0}" sibTransId="{FB235BCB-55AB-447F-9CA1-A93ACDF61391}"/>
    <dgm:cxn modelId="{AC59C836-1965-4199-BF62-839720EF2709}" type="presParOf" srcId="{7C892C74-2FAD-4A12-B78E-FBFFD79CD184}" destId="{5A227A89-6AA2-4FD1-AB38-9FD7E01EEDF7}" srcOrd="0" destOrd="0" presId="urn:microsoft.com/office/officeart/2005/8/layout/orgChart1"/>
    <dgm:cxn modelId="{36981377-4BD0-4CDC-A1BD-36F3F271B328}" type="presParOf" srcId="{5A227A89-6AA2-4FD1-AB38-9FD7E01EEDF7}" destId="{2BD12E4C-CE1E-45F9-832D-E2A1A3D7965A}" srcOrd="0" destOrd="0" presId="urn:microsoft.com/office/officeart/2005/8/layout/orgChart1"/>
    <dgm:cxn modelId="{BA3166E5-607C-434F-A38C-DB600A37337D}" type="presParOf" srcId="{2BD12E4C-CE1E-45F9-832D-E2A1A3D7965A}" destId="{3EEC0035-055A-4F70-BCA6-F9E94B7E2B43}" srcOrd="0" destOrd="0" presId="urn:microsoft.com/office/officeart/2005/8/layout/orgChart1"/>
    <dgm:cxn modelId="{46F2ECF7-CF0E-462B-9649-5246533E5085}" type="presParOf" srcId="{2BD12E4C-CE1E-45F9-832D-E2A1A3D7965A}" destId="{E1E5EC8B-9ED6-47DD-B950-FE55C9A846C7}" srcOrd="1" destOrd="0" presId="urn:microsoft.com/office/officeart/2005/8/layout/orgChart1"/>
    <dgm:cxn modelId="{035D1ACF-93FF-41F2-9415-5901F8D50F97}" type="presParOf" srcId="{5A227A89-6AA2-4FD1-AB38-9FD7E01EEDF7}" destId="{9B3225A1-30D3-4FB2-8344-930023A1E928}" srcOrd="1" destOrd="0" presId="urn:microsoft.com/office/officeart/2005/8/layout/orgChart1"/>
    <dgm:cxn modelId="{01CCCEF8-D234-4321-9810-F6E1A4D936C1}" type="presParOf" srcId="{9B3225A1-30D3-4FB2-8344-930023A1E928}" destId="{26930BD2-ACE3-4E0D-8E41-18B1E827E0A1}" srcOrd="0" destOrd="0" presId="urn:microsoft.com/office/officeart/2005/8/layout/orgChart1"/>
    <dgm:cxn modelId="{35136A51-625A-4D45-B85C-70F6AB37969F}" type="presParOf" srcId="{9B3225A1-30D3-4FB2-8344-930023A1E928}" destId="{1EA14243-1E02-4CB6-A0B6-236F0830CA37}" srcOrd="1" destOrd="0" presId="urn:microsoft.com/office/officeart/2005/8/layout/orgChart1"/>
    <dgm:cxn modelId="{4124952F-B0F4-4B64-8BB4-C920326A33A8}" type="presParOf" srcId="{1EA14243-1E02-4CB6-A0B6-236F0830CA37}" destId="{58D9F6FF-A3F3-4A5B-B860-5B82B510DC38}" srcOrd="0" destOrd="0" presId="urn:microsoft.com/office/officeart/2005/8/layout/orgChart1"/>
    <dgm:cxn modelId="{0CD482D2-1286-4BD2-BAD0-C34BAD345525}" type="presParOf" srcId="{58D9F6FF-A3F3-4A5B-B860-5B82B510DC38}" destId="{6A479959-ACF0-415B-AA71-F953894A8B91}" srcOrd="0" destOrd="0" presId="urn:microsoft.com/office/officeart/2005/8/layout/orgChart1"/>
    <dgm:cxn modelId="{579A4BED-09BB-43A2-9FC6-98AE0DCCEFC7}" type="presParOf" srcId="{58D9F6FF-A3F3-4A5B-B860-5B82B510DC38}" destId="{9CABA7DA-AA16-4706-8CFA-624A4F6B65BC}" srcOrd="1" destOrd="0" presId="urn:microsoft.com/office/officeart/2005/8/layout/orgChart1"/>
    <dgm:cxn modelId="{82985AB0-DBA7-45AD-966E-660F198B185D}" type="presParOf" srcId="{1EA14243-1E02-4CB6-A0B6-236F0830CA37}" destId="{65AAA96C-6E2C-40D6-9876-B017F8A529E6}" srcOrd="1" destOrd="0" presId="urn:microsoft.com/office/officeart/2005/8/layout/orgChart1"/>
    <dgm:cxn modelId="{10D44251-5893-4FEE-B439-74074ADF9C27}" type="presParOf" srcId="{65AAA96C-6E2C-40D6-9876-B017F8A529E6}" destId="{E5DAB954-907F-444E-8C1D-3C8719F51776}" srcOrd="0" destOrd="0" presId="urn:microsoft.com/office/officeart/2005/8/layout/orgChart1"/>
    <dgm:cxn modelId="{12AB1CC3-A67C-41F2-B554-397FCF37B5AE}" type="presParOf" srcId="{65AAA96C-6E2C-40D6-9876-B017F8A529E6}" destId="{B43D878E-9EA6-43D3-BA57-71E49E38ED91}" srcOrd="1" destOrd="0" presId="urn:microsoft.com/office/officeart/2005/8/layout/orgChart1"/>
    <dgm:cxn modelId="{606412D6-B020-44A9-96A7-A1C626113682}" type="presParOf" srcId="{B43D878E-9EA6-43D3-BA57-71E49E38ED91}" destId="{5081B583-4887-41D5-BA73-013B7B23CEC4}" srcOrd="0" destOrd="0" presId="urn:microsoft.com/office/officeart/2005/8/layout/orgChart1"/>
    <dgm:cxn modelId="{B3B8FDD8-C56A-4E64-8AD8-8C340C07C0A9}" type="presParOf" srcId="{5081B583-4887-41D5-BA73-013B7B23CEC4}" destId="{B31FC26C-8D05-4D85-B161-AD2526912B51}" srcOrd="0" destOrd="0" presId="urn:microsoft.com/office/officeart/2005/8/layout/orgChart1"/>
    <dgm:cxn modelId="{2275C0B4-D49D-49CA-81F4-833E5087C15B}" type="presParOf" srcId="{5081B583-4887-41D5-BA73-013B7B23CEC4}" destId="{85310EBE-7E95-414B-9A82-940021EAF464}" srcOrd="1" destOrd="0" presId="urn:microsoft.com/office/officeart/2005/8/layout/orgChart1"/>
    <dgm:cxn modelId="{DA585D3F-7BE0-4D9C-BA27-AD73687DEFB5}" type="presParOf" srcId="{B43D878E-9EA6-43D3-BA57-71E49E38ED91}" destId="{5D56903A-56F2-4C9D-9835-C345CF3586D4}" srcOrd="1" destOrd="0" presId="urn:microsoft.com/office/officeart/2005/8/layout/orgChart1"/>
    <dgm:cxn modelId="{E84E7E9C-35FD-40F2-909E-6D4A6C86186A}" type="presParOf" srcId="{5D56903A-56F2-4C9D-9835-C345CF3586D4}" destId="{B5C61958-5BBB-4468-8F7F-4F6E4F92572E}" srcOrd="0" destOrd="0" presId="urn:microsoft.com/office/officeart/2005/8/layout/orgChart1"/>
    <dgm:cxn modelId="{031F1FF0-E7D3-42E3-A9F0-6954E5B9198E}" type="presParOf" srcId="{5D56903A-56F2-4C9D-9835-C345CF3586D4}" destId="{7C4DA924-37A3-416A-8A17-0187B98DD12C}" srcOrd="1" destOrd="0" presId="urn:microsoft.com/office/officeart/2005/8/layout/orgChart1"/>
    <dgm:cxn modelId="{F4843882-D27A-4CA7-8C32-485D5BAF3744}" type="presParOf" srcId="{7C4DA924-37A3-416A-8A17-0187B98DD12C}" destId="{1BA104ED-4EEA-4996-8173-02D5FC16B418}" srcOrd="0" destOrd="0" presId="urn:microsoft.com/office/officeart/2005/8/layout/orgChart1"/>
    <dgm:cxn modelId="{748C75D0-C3F5-4ACC-8D53-130F4DF63F24}" type="presParOf" srcId="{1BA104ED-4EEA-4996-8173-02D5FC16B418}" destId="{6FE25E21-0656-493E-B9B2-3D85692D8ECC}" srcOrd="0" destOrd="0" presId="urn:microsoft.com/office/officeart/2005/8/layout/orgChart1"/>
    <dgm:cxn modelId="{15E1C5C8-D402-49B6-B8E3-2A1CD3F825C2}" type="presParOf" srcId="{1BA104ED-4EEA-4996-8173-02D5FC16B418}" destId="{C7F595C2-D9F1-4014-A835-6314A7A20797}" srcOrd="1" destOrd="0" presId="urn:microsoft.com/office/officeart/2005/8/layout/orgChart1"/>
    <dgm:cxn modelId="{D0A6114A-292E-4699-AA7D-D4B5F01F2D9E}" type="presParOf" srcId="{7C4DA924-37A3-416A-8A17-0187B98DD12C}" destId="{329DB2A8-C4BF-4AE5-9865-5CF5061F3411}" srcOrd="1" destOrd="0" presId="urn:microsoft.com/office/officeart/2005/8/layout/orgChart1"/>
    <dgm:cxn modelId="{012869EF-D26F-48C3-8FA6-E3650942B323}" type="presParOf" srcId="{7C4DA924-37A3-416A-8A17-0187B98DD12C}" destId="{6CB354FC-0FDF-4777-BAAB-CEF6C7087A24}" srcOrd="2" destOrd="0" presId="urn:microsoft.com/office/officeart/2005/8/layout/orgChart1"/>
    <dgm:cxn modelId="{3305EF74-BE86-48BF-9631-6F4357C849DC}" type="presParOf" srcId="{5D56903A-56F2-4C9D-9835-C345CF3586D4}" destId="{58FD11DF-C2E7-4284-A4A4-3B0E2C35F4F3}" srcOrd="2" destOrd="0" presId="urn:microsoft.com/office/officeart/2005/8/layout/orgChart1"/>
    <dgm:cxn modelId="{A9D6F158-7515-4DD7-9DF2-A3EBDC4B896E}" type="presParOf" srcId="{5D56903A-56F2-4C9D-9835-C345CF3586D4}" destId="{6914A69F-5DDE-491F-836F-0E7836806EAA}" srcOrd="3" destOrd="0" presId="urn:microsoft.com/office/officeart/2005/8/layout/orgChart1"/>
    <dgm:cxn modelId="{B13A63E1-293B-4301-A9FD-9D5BFF1FA747}" type="presParOf" srcId="{6914A69F-5DDE-491F-836F-0E7836806EAA}" destId="{F7B2647B-D991-4C10-833B-B343214EBFB8}" srcOrd="0" destOrd="0" presId="urn:microsoft.com/office/officeart/2005/8/layout/orgChart1"/>
    <dgm:cxn modelId="{F59910D9-0C12-454B-BE3A-87B58768B331}" type="presParOf" srcId="{F7B2647B-D991-4C10-833B-B343214EBFB8}" destId="{72305D99-9C8F-4BF1-AD3B-91F1FE7D3967}" srcOrd="0" destOrd="0" presId="urn:microsoft.com/office/officeart/2005/8/layout/orgChart1"/>
    <dgm:cxn modelId="{CD5B4C73-F51C-4206-95DC-A5873D9395EB}" type="presParOf" srcId="{F7B2647B-D991-4C10-833B-B343214EBFB8}" destId="{03F8D1FB-DAA0-4265-A67D-03F88B951A2E}" srcOrd="1" destOrd="0" presId="urn:microsoft.com/office/officeart/2005/8/layout/orgChart1"/>
    <dgm:cxn modelId="{1A9C2F37-86F5-4A7F-B919-1664F6B0ACD0}" type="presParOf" srcId="{6914A69F-5DDE-491F-836F-0E7836806EAA}" destId="{4BB68B02-EB54-4C8C-B16A-1ADC119FA97F}" srcOrd="1" destOrd="0" presId="urn:microsoft.com/office/officeart/2005/8/layout/orgChart1"/>
    <dgm:cxn modelId="{9B5B4229-CCAB-4B85-B95E-EEBA4CCB6299}" type="presParOf" srcId="{6914A69F-5DDE-491F-836F-0E7836806EAA}" destId="{07B1C7DF-44B6-43DA-939C-A499DB7C19B1}" srcOrd="2" destOrd="0" presId="urn:microsoft.com/office/officeart/2005/8/layout/orgChart1"/>
    <dgm:cxn modelId="{B473F138-EE9D-4E41-8980-CEFC5DEC0551}" type="presParOf" srcId="{B43D878E-9EA6-43D3-BA57-71E49E38ED91}" destId="{7814FDF9-0EC0-4C7F-9793-73E792CC655F}" srcOrd="2" destOrd="0" presId="urn:microsoft.com/office/officeart/2005/8/layout/orgChart1"/>
    <dgm:cxn modelId="{5F57B1AD-90D6-4B82-B59C-C614FD9FFE74}" type="presParOf" srcId="{65AAA96C-6E2C-40D6-9876-B017F8A529E6}" destId="{10A6BFB1-9091-4795-9F7F-2AD5B9B6CA0A}" srcOrd="2" destOrd="0" presId="urn:microsoft.com/office/officeart/2005/8/layout/orgChart1"/>
    <dgm:cxn modelId="{963EE6DD-F828-44FE-A634-BF4576C4682A}" type="presParOf" srcId="{65AAA96C-6E2C-40D6-9876-B017F8A529E6}" destId="{30578607-2B68-445E-8B3A-4D28EB6B788B}" srcOrd="3" destOrd="0" presId="urn:microsoft.com/office/officeart/2005/8/layout/orgChart1"/>
    <dgm:cxn modelId="{2A74366E-0626-4E6E-B269-5D1C4232A99F}" type="presParOf" srcId="{30578607-2B68-445E-8B3A-4D28EB6B788B}" destId="{AFCF90A4-606A-4D68-9AAC-028C0B0026E6}" srcOrd="0" destOrd="0" presId="urn:microsoft.com/office/officeart/2005/8/layout/orgChart1"/>
    <dgm:cxn modelId="{CE4DA0E8-66D3-4C0C-9B14-B6E1F5254606}" type="presParOf" srcId="{AFCF90A4-606A-4D68-9AAC-028C0B0026E6}" destId="{CD94C4D8-D356-4FF6-AB0D-56BB86006894}" srcOrd="0" destOrd="0" presId="urn:microsoft.com/office/officeart/2005/8/layout/orgChart1"/>
    <dgm:cxn modelId="{EB557B5F-9F57-4A0F-B156-D8B8D13801EF}" type="presParOf" srcId="{AFCF90A4-606A-4D68-9AAC-028C0B0026E6}" destId="{AA3D37F7-8CFC-4724-A02F-9AC02F00E743}" srcOrd="1" destOrd="0" presId="urn:microsoft.com/office/officeart/2005/8/layout/orgChart1"/>
    <dgm:cxn modelId="{205F8F70-565D-402F-8B1B-59A2FF917262}" type="presParOf" srcId="{30578607-2B68-445E-8B3A-4D28EB6B788B}" destId="{27B07B46-5DB8-45BD-B893-C52B5645C985}" srcOrd="1" destOrd="0" presId="urn:microsoft.com/office/officeart/2005/8/layout/orgChart1"/>
    <dgm:cxn modelId="{4570966B-F890-4F1A-9A63-C2C2B91BE416}" type="presParOf" srcId="{27B07B46-5DB8-45BD-B893-C52B5645C985}" destId="{DADEB817-DECE-4DDF-9E85-273205C8CE97}" srcOrd="0" destOrd="0" presId="urn:microsoft.com/office/officeart/2005/8/layout/orgChart1"/>
    <dgm:cxn modelId="{DF3AADDB-6B9F-4A38-BE5A-57CF1C181B3E}" type="presParOf" srcId="{27B07B46-5DB8-45BD-B893-C52B5645C985}" destId="{EEEA26FE-BE33-43E0-B736-D6D746C9FB6C}" srcOrd="1" destOrd="0" presId="urn:microsoft.com/office/officeart/2005/8/layout/orgChart1"/>
    <dgm:cxn modelId="{C9AE20FB-99C0-49BB-B8E6-40E32213F284}" type="presParOf" srcId="{EEEA26FE-BE33-43E0-B736-D6D746C9FB6C}" destId="{8EFABC76-706E-4C52-AE1A-5CC623FCD0A3}" srcOrd="0" destOrd="0" presId="urn:microsoft.com/office/officeart/2005/8/layout/orgChart1"/>
    <dgm:cxn modelId="{28FBE0DC-9AB5-4ADF-A933-BA64F3746F49}" type="presParOf" srcId="{8EFABC76-706E-4C52-AE1A-5CC623FCD0A3}" destId="{1D3968EA-D655-4A88-A81F-785714B822F1}" srcOrd="0" destOrd="0" presId="urn:microsoft.com/office/officeart/2005/8/layout/orgChart1"/>
    <dgm:cxn modelId="{8DDB86DD-EF76-4838-9FEA-20C6386BD78F}" type="presParOf" srcId="{8EFABC76-706E-4C52-AE1A-5CC623FCD0A3}" destId="{8FF03999-2093-44BB-8A2E-88C249DCED71}" srcOrd="1" destOrd="0" presId="urn:microsoft.com/office/officeart/2005/8/layout/orgChart1"/>
    <dgm:cxn modelId="{6C6BA268-8C78-46D8-98ED-E9C79672ECA0}" type="presParOf" srcId="{EEEA26FE-BE33-43E0-B736-D6D746C9FB6C}" destId="{49A16FCD-9C21-4D18-AC02-21A6DD62A260}" srcOrd="1" destOrd="0" presId="urn:microsoft.com/office/officeart/2005/8/layout/orgChart1"/>
    <dgm:cxn modelId="{4FC0FF99-22A0-4437-ACBD-F5EEDA7C3C74}" type="presParOf" srcId="{EEEA26FE-BE33-43E0-B736-D6D746C9FB6C}" destId="{B8FAE208-D194-475B-9BE5-25970277EBE0}" srcOrd="2" destOrd="0" presId="urn:microsoft.com/office/officeart/2005/8/layout/orgChart1"/>
    <dgm:cxn modelId="{AA981E40-5A5F-4598-B883-7F9DB097D2A6}" type="presParOf" srcId="{27B07B46-5DB8-45BD-B893-C52B5645C985}" destId="{B643614D-3E71-4087-80D8-6945AC1633D2}" srcOrd="2" destOrd="0" presId="urn:microsoft.com/office/officeart/2005/8/layout/orgChart1"/>
    <dgm:cxn modelId="{8C0E8CBF-28FC-4372-96D1-E05E155307D8}" type="presParOf" srcId="{27B07B46-5DB8-45BD-B893-C52B5645C985}" destId="{F0AECE28-1562-4EF2-87BB-38D119E77188}" srcOrd="3" destOrd="0" presId="urn:microsoft.com/office/officeart/2005/8/layout/orgChart1"/>
    <dgm:cxn modelId="{B5304E43-8952-4165-80E6-61950B7A1A29}" type="presParOf" srcId="{F0AECE28-1562-4EF2-87BB-38D119E77188}" destId="{6EF14C85-9E1D-433B-A703-D6449E4E8BAC}" srcOrd="0" destOrd="0" presId="urn:microsoft.com/office/officeart/2005/8/layout/orgChart1"/>
    <dgm:cxn modelId="{19C14A30-3458-4DC3-8687-A0A2FCE2A672}" type="presParOf" srcId="{6EF14C85-9E1D-433B-A703-D6449E4E8BAC}" destId="{DDDAD5E1-A177-413C-8E42-F55A6E9BAE59}" srcOrd="0" destOrd="0" presId="urn:microsoft.com/office/officeart/2005/8/layout/orgChart1"/>
    <dgm:cxn modelId="{28950491-76AA-4B4F-9A12-2F6104EC32CB}" type="presParOf" srcId="{6EF14C85-9E1D-433B-A703-D6449E4E8BAC}" destId="{2FF148E7-F8C2-4188-98E3-78ADC3F4F72C}" srcOrd="1" destOrd="0" presId="urn:microsoft.com/office/officeart/2005/8/layout/orgChart1"/>
    <dgm:cxn modelId="{E5585804-4C80-40C5-A3F9-FAE4BA13E933}" type="presParOf" srcId="{F0AECE28-1562-4EF2-87BB-38D119E77188}" destId="{83F7D0FF-8F9A-420B-87FF-D6BDD1C0E583}" srcOrd="1" destOrd="0" presId="urn:microsoft.com/office/officeart/2005/8/layout/orgChart1"/>
    <dgm:cxn modelId="{CBBD1EAD-55C8-4607-A79D-DED1F06736ED}" type="presParOf" srcId="{F0AECE28-1562-4EF2-87BB-38D119E77188}" destId="{65163814-D154-45AC-B856-CDC129A47F8A}" srcOrd="2" destOrd="0" presId="urn:microsoft.com/office/officeart/2005/8/layout/orgChart1"/>
    <dgm:cxn modelId="{D446393D-9DB9-4B45-A6C9-DEC90C2BDC1C}" type="presParOf" srcId="{30578607-2B68-445E-8B3A-4D28EB6B788B}" destId="{F942C597-04A9-46F3-B65E-B0D9B7BD8C0C}" srcOrd="2" destOrd="0" presId="urn:microsoft.com/office/officeart/2005/8/layout/orgChart1"/>
    <dgm:cxn modelId="{31C05CD4-3C74-4544-9997-6902CBBDF62E}" type="presParOf" srcId="{1EA14243-1E02-4CB6-A0B6-236F0830CA37}" destId="{6127F150-7CD0-4E78-BC4E-93E496D6A914}" srcOrd="2" destOrd="0" presId="urn:microsoft.com/office/officeart/2005/8/layout/orgChart1"/>
    <dgm:cxn modelId="{F19DF75F-F0A0-40AE-9601-6D9D6F2D59CB}" type="presParOf" srcId="{9B3225A1-30D3-4FB2-8344-930023A1E928}" destId="{0FC7EA1A-BD98-423C-9382-274E16B26A5E}" srcOrd="2" destOrd="0" presId="urn:microsoft.com/office/officeart/2005/8/layout/orgChart1"/>
    <dgm:cxn modelId="{2E193A28-3C96-48FE-8525-451FC446F736}" type="presParOf" srcId="{9B3225A1-30D3-4FB2-8344-930023A1E928}" destId="{AFFF225E-8C14-4313-9B9F-689142A7091B}" srcOrd="3" destOrd="0" presId="urn:microsoft.com/office/officeart/2005/8/layout/orgChart1"/>
    <dgm:cxn modelId="{C7566D86-FE3D-407A-A883-123CA731119A}" type="presParOf" srcId="{AFFF225E-8C14-4313-9B9F-689142A7091B}" destId="{7031691D-F9F4-4452-8AA1-4223A72DFED1}" srcOrd="0" destOrd="0" presId="urn:microsoft.com/office/officeart/2005/8/layout/orgChart1"/>
    <dgm:cxn modelId="{72E1B1D6-DB49-4F97-9207-4A98B14CE4E6}" type="presParOf" srcId="{7031691D-F9F4-4452-8AA1-4223A72DFED1}" destId="{8A720020-C514-4E0D-8F04-265687016186}" srcOrd="0" destOrd="0" presId="urn:microsoft.com/office/officeart/2005/8/layout/orgChart1"/>
    <dgm:cxn modelId="{94B2A743-3E6B-4064-8256-46EAC94F8E90}" type="presParOf" srcId="{7031691D-F9F4-4452-8AA1-4223A72DFED1}" destId="{2B3ACC90-D5C9-43AF-8C3F-7F8B30C205EC}" srcOrd="1" destOrd="0" presId="urn:microsoft.com/office/officeart/2005/8/layout/orgChart1"/>
    <dgm:cxn modelId="{40F99DDE-B0DF-4FA3-8A17-C1A134E60DEB}" type="presParOf" srcId="{AFFF225E-8C14-4313-9B9F-689142A7091B}" destId="{369EB5CC-2623-4A6F-B00C-F595B7474986}" srcOrd="1" destOrd="0" presId="urn:microsoft.com/office/officeart/2005/8/layout/orgChart1"/>
    <dgm:cxn modelId="{E106C62B-EE13-4D2D-ACFD-89F6DFD793DD}" type="presParOf" srcId="{369EB5CC-2623-4A6F-B00C-F595B7474986}" destId="{069DB9AA-671E-4F18-B9C8-4E86B0B97E50}" srcOrd="0" destOrd="0" presId="urn:microsoft.com/office/officeart/2005/8/layout/orgChart1"/>
    <dgm:cxn modelId="{06021A13-8746-448E-A303-171C1A870D7C}" type="presParOf" srcId="{369EB5CC-2623-4A6F-B00C-F595B7474986}" destId="{877C5702-1850-4CDF-A0FE-3D0BDF41B940}" srcOrd="1" destOrd="0" presId="urn:microsoft.com/office/officeart/2005/8/layout/orgChart1"/>
    <dgm:cxn modelId="{0F5B56EE-72C5-4297-B14B-B2AB136DBFE5}" type="presParOf" srcId="{877C5702-1850-4CDF-A0FE-3D0BDF41B940}" destId="{C4815815-3C57-4F75-B1A7-043C43505B1B}" srcOrd="0" destOrd="0" presId="urn:microsoft.com/office/officeart/2005/8/layout/orgChart1"/>
    <dgm:cxn modelId="{00BCB270-C9D2-4091-A94E-7346093430AC}" type="presParOf" srcId="{C4815815-3C57-4F75-B1A7-043C43505B1B}" destId="{67063664-2665-4CFC-942F-30DED82EB082}" srcOrd="0" destOrd="0" presId="urn:microsoft.com/office/officeart/2005/8/layout/orgChart1"/>
    <dgm:cxn modelId="{5A917B7D-A443-43F6-ACD8-37A2F700AB23}" type="presParOf" srcId="{C4815815-3C57-4F75-B1A7-043C43505B1B}" destId="{A1F029C1-76C6-42E3-9071-B7A86A2E1546}" srcOrd="1" destOrd="0" presId="urn:microsoft.com/office/officeart/2005/8/layout/orgChart1"/>
    <dgm:cxn modelId="{462AF743-1E0F-425F-9BAA-A7471E5C07C8}" type="presParOf" srcId="{877C5702-1850-4CDF-A0FE-3D0BDF41B940}" destId="{724E8627-549F-4AD7-8564-9AE5F60F7AAD}" srcOrd="1" destOrd="0" presId="urn:microsoft.com/office/officeart/2005/8/layout/orgChart1"/>
    <dgm:cxn modelId="{812626A8-4883-4EC5-AFEA-24DBDB707107}" type="presParOf" srcId="{724E8627-549F-4AD7-8564-9AE5F60F7AAD}" destId="{28C8E45E-7EF1-4C03-9B20-097AA60B3811}" srcOrd="0" destOrd="0" presId="urn:microsoft.com/office/officeart/2005/8/layout/orgChart1"/>
    <dgm:cxn modelId="{609A629C-095F-4722-8DF9-ABF265BB326B}" type="presParOf" srcId="{724E8627-549F-4AD7-8564-9AE5F60F7AAD}" destId="{185DCD11-120E-45D7-B8E4-E344C7AA5269}" srcOrd="1" destOrd="0" presId="urn:microsoft.com/office/officeart/2005/8/layout/orgChart1"/>
    <dgm:cxn modelId="{43DE1A33-FEFF-4571-9639-424D01450D57}" type="presParOf" srcId="{185DCD11-120E-45D7-B8E4-E344C7AA5269}" destId="{3F224460-543D-440A-BA11-E00B7F301B4C}" srcOrd="0" destOrd="0" presId="urn:microsoft.com/office/officeart/2005/8/layout/orgChart1"/>
    <dgm:cxn modelId="{F7559FD7-B201-4E22-B3BC-1AD34AF8CD9E}" type="presParOf" srcId="{3F224460-543D-440A-BA11-E00B7F301B4C}" destId="{3BBA93B1-1FE1-4D36-AAAB-3969FB14E6EA}" srcOrd="0" destOrd="0" presId="urn:microsoft.com/office/officeart/2005/8/layout/orgChart1"/>
    <dgm:cxn modelId="{AB9E519B-5361-4B21-836A-E02012710AE5}" type="presParOf" srcId="{3F224460-543D-440A-BA11-E00B7F301B4C}" destId="{C00F663D-DEBD-4660-810E-FA2BC0F5A10C}" srcOrd="1" destOrd="0" presId="urn:microsoft.com/office/officeart/2005/8/layout/orgChart1"/>
    <dgm:cxn modelId="{B3842891-6AD6-45B9-9226-8AE3ECDB4F22}" type="presParOf" srcId="{185DCD11-120E-45D7-B8E4-E344C7AA5269}" destId="{8489346D-355D-45DD-9814-5B7947F6591D}" srcOrd="1" destOrd="0" presId="urn:microsoft.com/office/officeart/2005/8/layout/orgChart1"/>
    <dgm:cxn modelId="{388FB92C-228D-424A-8870-F7D0A85C7AD9}" type="presParOf" srcId="{185DCD11-120E-45D7-B8E4-E344C7AA5269}" destId="{84171E7D-C033-401D-8BB6-F34179FA5F9E}" srcOrd="2" destOrd="0" presId="urn:microsoft.com/office/officeart/2005/8/layout/orgChart1"/>
    <dgm:cxn modelId="{62DB000A-83CD-45E1-9CE5-49EF93A25E26}" type="presParOf" srcId="{877C5702-1850-4CDF-A0FE-3D0BDF41B940}" destId="{353EF5A9-37BB-45EB-BA6B-C22139838394}" srcOrd="2" destOrd="0" presId="urn:microsoft.com/office/officeart/2005/8/layout/orgChart1"/>
    <dgm:cxn modelId="{4C13A47B-D183-4227-8035-6AAA0D125DD3}" type="presParOf" srcId="{369EB5CC-2623-4A6F-B00C-F595B7474986}" destId="{05C37300-0943-4649-8E0D-6AC9D1F72E87}" srcOrd="2" destOrd="0" presId="urn:microsoft.com/office/officeart/2005/8/layout/orgChart1"/>
    <dgm:cxn modelId="{67E6C867-2092-434D-817A-88039834B1C3}" type="presParOf" srcId="{369EB5CC-2623-4A6F-B00C-F595B7474986}" destId="{E562214E-727A-4D08-9C58-B93219FDDB8F}" srcOrd="3" destOrd="0" presId="urn:microsoft.com/office/officeart/2005/8/layout/orgChart1"/>
    <dgm:cxn modelId="{E0445C23-FE38-402B-88FF-F642849736E3}" type="presParOf" srcId="{E562214E-727A-4D08-9C58-B93219FDDB8F}" destId="{5521AD34-57A8-4071-B1EF-66F57E44890C}" srcOrd="0" destOrd="0" presId="urn:microsoft.com/office/officeart/2005/8/layout/orgChart1"/>
    <dgm:cxn modelId="{17CCA8FA-235F-47CB-BC12-37EB591238E4}" type="presParOf" srcId="{5521AD34-57A8-4071-B1EF-66F57E44890C}" destId="{F883C91F-309B-41D4-990A-E7697D05F207}" srcOrd="0" destOrd="0" presId="urn:microsoft.com/office/officeart/2005/8/layout/orgChart1"/>
    <dgm:cxn modelId="{0327A669-E79B-4C4A-8A6B-6E0CB2F905E1}" type="presParOf" srcId="{5521AD34-57A8-4071-B1EF-66F57E44890C}" destId="{B7D10B05-7F3A-4495-AA55-D6C919A51357}" srcOrd="1" destOrd="0" presId="urn:microsoft.com/office/officeart/2005/8/layout/orgChart1"/>
    <dgm:cxn modelId="{A94181C5-F338-4093-BFDE-B7CBF2904DB1}" type="presParOf" srcId="{E562214E-727A-4D08-9C58-B93219FDDB8F}" destId="{38786BD7-6901-4A6E-A007-C58268B5803F}" srcOrd="1" destOrd="0" presId="urn:microsoft.com/office/officeart/2005/8/layout/orgChart1"/>
    <dgm:cxn modelId="{610E5D9A-21E4-4D3E-A443-39B5FACBE6E3}" type="presParOf" srcId="{38786BD7-6901-4A6E-A007-C58268B5803F}" destId="{CBC43B70-560A-4C46-AF4A-FB037D3F7B26}" srcOrd="0" destOrd="0" presId="urn:microsoft.com/office/officeart/2005/8/layout/orgChart1"/>
    <dgm:cxn modelId="{B3A90DC7-87FD-47CD-8BCE-48EFBFE0D7A9}" type="presParOf" srcId="{38786BD7-6901-4A6E-A007-C58268B5803F}" destId="{7CF9BD3C-B816-4CE7-8140-0746E157FEA6}" srcOrd="1" destOrd="0" presId="urn:microsoft.com/office/officeart/2005/8/layout/orgChart1"/>
    <dgm:cxn modelId="{888C4625-3C54-41E5-852F-BFB5E9E46B6D}" type="presParOf" srcId="{7CF9BD3C-B816-4CE7-8140-0746E157FEA6}" destId="{AF81A66F-6760-4F69-A706-40D931A9C373}" srcOrd="0" destOrd="0" presId="urn:microsoft.com/office/officeart/2005/8/layout/orgChart1"/>
    <dgm:cxn modelId="{6046062A-16EF-4BA0-A9B3-063C8832685A}" type="presParOf" srcId="{AF81A66F-6760-4F69-A706-40D931A9C373}" destId="{50D24F2E-74C5-41B1-9CFA-CF99F6AFD18D}" srcOrd="0" destOrd="0" presId="urn:microsoft.com/office/officeart/2005/8/layout/orgChart1"/>
    <dgm:cxn modelId="{2BF9892F-C10A-4933-9706-0232D1A7816A}" type="presParOf" srcId="{AF81A66F-6760-4F69-A706-40D931A9C373}" destId="{F3D80AA6-DD40-41F6-9050-69DA341FAB90}" srcOrd="1" destOrd="0" presId="urn:microsoft.com/office/officeart/2005/8/layout/orgChart1"/>
    <dgm:cxn modelId="{3E0C4DF4-7FC0-4E3D-ACF8-12F8F16EFC1C}" type="presParOf" srcId="{7CF9BD3C-B816-4CE7-8140-0746E157FEA6}" destId="{06489DC2-1B33-4FA6-9FBE-1B4DAB3A1148}" srcOrd="1" destOrd="0" presId="urn:microsoft.com/office/officeart/2005/8/layout/orgChart1"/>
    <dgm:cxn modelId="{061DA649-5117-4AB8-AEB1-DE11082455D9}" type="presParOf" srcId="{7CF9BD3C-B816-4CE7-8140-0746E157FEA6}" destId="{38B31750-8BEA-4A08-A0D8-9D6A1F63E060}" srcOrd="2" destOrd="0" presId="urn:microsoft.com/office/officeart/2005/8/layout/orgChart1"/>
    <dgm:cxn modelId="{E9101BEC-C91B-4E03-A07F-0C6BEF69A787}" type="presParOf" srcId="{E562214E-727A-4D08-9C58-B93219FDDB8F}" destId="{7E8AEC85-2A79-4DEE-864B-75132CB59715}" srcOrd="2" destOrd="0" presId="urn:microsoft.com/office/officeart/2005/8/layout/orgChart1"/>
    <dgm:cxn modelId="{4BBBD365-92D6-470B-B0DC-4EE159A21445}" type="presParOf" srcId="{AFFF225E-8C14-4313-9B9F-689142A7091B}" destId="{4CF9CE89-BF82-4ED3-BA52-23B06446CE4C}" srcOrd="2" destOrd="0" presId="urn:microsoft.com/office/officeart/2005/8/layout/orgChart1"/>
    <dgm:cxn modelId="{1D91FC7E-198F-489D-BF7D-407426C00BAA}" type="presParOf" srcId="{9B3225A1-30D3-4FB2-8344-930023A1E928}" destId="{2D8C520D-3C9E-4B05-8466-4A4758D97C1F}" srcOrd="4" destOrd="0" presId="urn:microsoft.com/office/officeart/2005/8/layout/orgChart1"/>
    <dgm:cxn modelId="{47810E54-8A0A-4DD7-B0C0-2CA97DAD4011}" type="presParOf" srcId="{9B3225A1-30D3-4FB2-8344-930023A1E928}" destId="{F7C453EA-63CB-419E-B283-833BE5B3D90A}" srcOrd="5" destOrd="0" presId="urn:microsoft.com/office/officeart/2005/8/layout/orgChart1"/>
    <dgm:cxn modelId="{827CFE24-6CF0-44A3-BCE2-A7B1D42F8059}" type="presParOf" srcId="{F7C453EA-63CB-419E-B283-833BE5B3D90A}" destId="{9512044D-AD22-4249-978F-ED93E7E7C9FB}" srcOrd="0" destOrd="0" presId="urn:microsoft.com/office/officeart/2005/8/layout/orgChart1"/>
    <dgm:cxn modelId="{8A279ACB-E65E-4528-8F7C-20CD9A404630}" type="presParOf" srcId="{9512044D-AD22-4249-978F-ED93E7E7C9FB}" destId="{48363C38-304E-4D84-8693-B0EA67840DF8}" srcOrd="0" destOrd="0" presId="urn:microsoft.com/office/officeart/2005/8/layout/orgChart1"/>
    <dgm:cxn modelId="{2A730A33-4C6D-49DD-BC35-BD63E0C52E2B}" type="presParOf" srcId="{9512044D-AD22-4249-978F-ED93E7E7C9FB}" destId="{4803644C-F134-416C-B628-D960F71DFD82}" srcOrd="1" destOrd="0" presId="urn:microsoft.com/office/officeart/2005/8/layout/orgChart1"/>
    <dgm:cxn modelId="{04EF15A2-B61A-41E4-B427-A00F7205B8EF}" type="presParOf" srcId="{F7C453EA-63CB-419E-B283-833BE5B3D90A}" destId="{403B721D-C44D-4DC1-8F5E-E108B2E0D118}" srcOrd="1" destOrd="0" presId="urn:microsoft.com/office/officeart/2005/8/layout/orgChart1"/>
    <dgm:cxn modelId="{BE212DE5-8FC5-47B4-A2E6-DD6FA461CAD4}" type="presParOf" srcId="{403B721D-C44D-4DC1-8F5E-E108B2E0D118}" destId="{99E772DD-A628-4169-AB1C-212EFD087129}" srcOrd="0" destOrd="0" presId="urn:microsoft.com/office/officeart/2005/8/layout/orgChart1"/>
    <dgm:cxn modelId="{F6B00F42-07A5-40F7-9BE6-A9B87C7DF554}" type="presParOf" srcId="{403B721D-C44D-4DC1-8F5E-E108B2E0D118}" destId="{5EDF5C9B-8298-47DC-AE76-B975E7EA72BE}" srcOrd="1" destOrd="0" presId="urn:microsoft.com/office/officeart/2005/8/layout/orgChart1"/>
    <dgm:cxn modelId="{6FDA3ACC-04A9-4AE1-9101-277A2DB67BBD}" type="presParOf" srcId="{5EDF5C9B-8298-47DC-AE76-B975E7EA72BE}" destId="{05F05DE6-D63C-441C-B386-901FC5DDB840}" srcOrd="0" destOrd="0" presId="urn:microsoft.com/office/officeart/2005/8/layout/orgChart1"/>
    <dgm:cxn modelId="{78E238AC-1665-4CC2-943A-94D1D5019E71}" type="presParOf" srcId="{05F05DE6-D63C-441C-B386-901FC5DDB840}" destId="{474BFE8B-4214-4AC5-ADFE-5AE67FD45D0B}" srcOrd="0" destOrd="0" presId="urn:microsoft.com/office/officeart/2005/8/layout/orgChart1"/>
    <dgm:cxn modelId="{0F1DBE28-64AE-4E7C-BF01-F34B66551A95}" type="presParOf" srcId="{05F05DE6-D63C-441C-B386-901FC5DDB840}" destId="{C4B3DD13-AE41-437B-86CD-C5AFDDEB3F30}" srcOrd="1" destOrd="0" presId="urn:microsoft.com/office/officeart/2005/8/layout/orgChart1"/>
    <dgm:cxn modelId="{0EE16D4D-2322-4DD8-B2F8-72E6D8940558}" type="presParOf" srcId="{5EDF5C9B-8298-47DC-AE76-B975E7EA72BE}" destId="{A32E103B-B4C9-4F0A-8D01-5E6B89655271}" srcOrd="1" destOrd="0" presId="urn:microsoft.com/office/officeart/2005/8/layout/orgChart1"/>
    <dgm:cxn modelId="{311535F9-D756-48A0-AE1A-BE3E8083C4A5}" type="presParOf" srcId="{5EDF5C9B-8298-47DC-AE76-B975E7EA72BE}" destId="{BA451FC3-2AEE-49FC-986C-CA1CBC5920BB}" srcOrd="2" destOrd="0" presId="urn:microsoft.com/office/officeart/2005/8/layout/orgChart1"/>
    <dgm:cxn modelId="{3CDE9E96-CEDB-4237-933B-CB724E8C15BA}" type="presParOf" srcId="{403B721D-C44D-4DC1-8F5E-E108B2E0D118}" destId="{FE703E9F-35AA-4B08-B867-5F5231FC4899}" srcOrd="2" destOrd="0" presId="urn:microsoft.com/office/officeart/2005/8/layout/orgChart1"/>
    <dgm:cxn modelId="{A546AB19-27C5-47DB-8ACC-ADF53BFC6E34}" type="presParOf" srcId="{403B721D-C44D-4DC1-8F5E-E108B2E0D118}" destId="{2B3434E9-E0B5-408D-BBA9-A1C8F94B3982}" srcOrd="3" destOrd="0" presId="urn:microsoft.com/office/officeart/2005/8/layout/orgChart1"/>
    <dgm:cxn modelId="{BAF5F097-3D2D-49DF-9B55-6555A14CEC0D}" type="presParOf" srcId="{2B3434E9-E0B5-408D-BBA9-A1C8F94B3982}" destId="{8DBE8EB3-C41D-430D-96E2-6107BB1FF362}" srcOrd="0" destOrd="0" presId="urn:microsoft.com/office/officeart/2005/8/layout/orgChart1"/>
    <dgm:cxn modelId="{FF429828-0E3A-4EC3-8DDA-5740A8B2597A}" type="presParOf" srcId="{8DBE8EB3-C41D-430D-96E2-6107BB1FF362}" destId="{6F19D20D-B4B8-4641-8449-28F1C5D5C882}" srcOrd="0" destOrd="0" presId="urn:microsoft.com/office/officeart/2005/8/layout/orgChart1"/>
    <dgm:cxn modelId="{70AB5B33-3A24-40AF-9E94-2D0F376084E4}" type="presParOf" srcId="{8DBE8EB3-C41D-430D-96E2-6107BB1FF362}" destId="{81241D8F-07AF-498C-ADE9-0050BDBAEBA5}" srcOrd="1" destOrd="0" presId="urn:microsoft.com/office/officeart/2005/8/layout/orgChart1"/>
    <dgm:cxn modelId="{40C559ED-2F58-4F68-B711-DC7DD6D03A46}" type="presParOf" srcId="{2B3434E9-E0B5-408D-BBA9-A1C8F94B3982}" destId="{12CAE12E-19AF-4F2F-8150-EBCE67D53177}" srcOrd="1" destOrd="0" presId="urn:microsoft.com/office/officeart/2005/8/layout/orgChart1"/>
    <dgm:cxn modelId="{B80B65C9-EECE-4F9B-9F55-850679E7816F}" type="presParOf" srcId="{2B3434E9-E0B5-408D-BBA9-A1C8F94B3982}" destId="{D7F21C21-35BB-4647-9DC2-3A81823DBD3A}" srcOrd="2" destOrd="0" presId="urn:microsoft.com/office/officeart/2005/8/layout/orgChart1"/>
    <dgm:cxn modelId="{A77070D2-141B-4DFD-8750-3968B28863B7}" type="presParOf" srcId="{F7C453EA-63CB-419E-B283-833BE5B3D90A}" destId="{3D3D19F4-3145-45E9-B862-0365F5BB2F9D}" srcOrd="2" destOrd="0" presId="urn:microsoft.com/office/officeart/2005/8/layout/orgChart1"/>
    <dgm:cxn modelId="{FA695921-6B98-4249-82E4-719693C3B7B6}" type="presParOf" srcId="{5A227A89-6AA2-4FD1-AB38-9FD7E01EEDF7}" destId="{32B5152C-738B-4DC3-9DEC-D42C4875779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DEB10C-9521-44F4-8733-82827D928860}" type="doc">
      <dgm:prSet loTypeId="urn:microsoft.com/office/officeart/2005/8/layout/vList2" loCatId="list" qsTypeId="urn:microsoft.com/office/officeart/2005/8/quickstyle/simple3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2EA6EF98-A6E8-4EED-A5E0-700481678828}">
      <dgm:prSet custT="1"/>
      <dgm:spPr/>
      <dgm:t>
        <a:bodyPr/>
        <a:lstStyle/>
        <a:p>
          <a:pPr rtl="0"/>
          <a:r>
            <a:rPr lang="es-CO" sz="1700" baseline="0" dirty="0"/>
            <a:t>Secuencia de instrucciones o sentencias que se escriben para resolver un problema en un computador.</a:t>
          </a:r>
          <a:endParaRPr lang="en-US" sz="1700" dirty="0"/>
        </a:p>
      </dgm:t>
    </dgm:pt>
    <dgm:pt modelId="{0B634D88-55C2-4523-B899-18B570DD264E}" type="parTrans" cxnId="{87915788-8A99-4D7E-B38E-C87253C3C1BA}">
      <dgm:prSet/>
      <dgm:spPr/>
      <dgm:t>
        <a:bodyPr/>
        <a:lstStyle/>
        <a:p>
          <a:endParaRPr lang="en-US" sz="1700"/>
        </a:p>
      </dgm:t>
    </dgm:pt>
    <dgm:pt modelId="{5DE8997B-BEBA-4449-B15B-96C0413DEA79}" type="sibTrans" cxnId="{87915788-8A99-4D7E-B38E-C87253C3C1BA}">
      <dgm:prSet/>
      <dgm:spPr/>
      <dgm:t>
        <a:bodyPr/>
        <a:lstStyle/>
        <a:p>
          <a:endParaRPr lang="en-US" sz="1700"/>
        </a:p>
      </dgm:t>
    </dgm:pt>
    <dgm:pt modelId="{2CEF93FA-43E0-4302-85C9-224F5D5ED8D5}">
      <dgm:prSet custT="1"/>
      <dgm:spPr/>
      <dgm:t>
        <a:bodyPr/>
        <a:lstStyle/>
        <a:p>
          <a:pPr rtl="0"/>
          <a:r>
            <a:rPr lang="es-CO" sz="1700" baseline="0"/>
            <a:t>Conjunto de instrucciones, escritas en un lenguaje especializado, con la finalidad de indicarle a una máquina cómo efectuar un trabajo.</a:t>
          </a:r>
          <a:endParaRPr lang="en-US" sz="1700"/>
        </a:p>
      </dgm:t>
    </dgm:pt>
    <dgm:pt modelId="{3B9354A7-F39E-4FFC-9C3D-924257D6A355}" type="parTrans" cxnId="{D0FABCCA-F992-4E49-AC37-D5314BA71631}">
      <dgm:prSet/>
      <dgm:spPr/>
      <dgm:t>
        <a:bodyPr/>
        <a:lstStyle/>
        <a:p>
          <a:endParaRPr lang="en-US" sz="1700"/>
        </a:p>
      </dgm:t>
    </dgm:pt>
    <dgm:pt modelId="{8E9AA7F3-B5CC-4413-A32B-40C84DDDF2DF}" type="sibTrans" cxnId="{D0FABCCA-F992-4E49-AC37-D5314BA71631}">
      <dgm:prSet/>
      <dgm:spPr/>
      <dgm:t>
        <a:bodyPr/>
        <a:lstStyle/>
        <a:p>
          <a:endParaRPr lang="en-US" sz="1700"/>
        </a:p>
      </dgm:t>
    </dgm:pt>
    <dgm:pt modelId="{268D7FDB-BF82-4AAD-94ED-96D1A86A143F}">
      <dgm:prSet custT="1"/>
      <dgm:spPr/>
      <dgm:t>
        <a:bodyPr/>
        <a:lstStyle/>
        <a:p>
          <a:pPr rtl="0"/>
          <a:r>
            <a:rPr lang="es-CO" sz="1700" baseline="0"/>
            <a:t>Los lenguajes especializados (de programación) al igual que los lenguajes naturales (Inglés, Español, etc.) poseen reglas </a:t>
          </a:r>
          <a:r>
            <a:rPr lang="es-CO" sz="1700" u="sng" baseline="0"/>
            <a:t>sintácticas</a:t>
          </a:r>
          <a:r>
            <a:rPr lang="es-CO" sz="1700" baseline="0"/>
            <a:t> y </a:t>
          </a:r>
          <a:r>
            <a:rPr lang="es-CO" sz="1700" u="sng" baseline="0"/>
            <a:t>semánticas</a:t>
          </a:r>
          <a:r>
            <a:rPr lang="es-CO" sz="1700" baseline="0"/>
            <a:t> que se deben seguir.</a:t>
          </a:r>
          <a:br>
            <a:rPr lang="es-CO" sz="1700" baseline="0"/>
          </a:br>
          <a:endParaRPr lang="en-US" sz="1700"/>
        </a:p>
      </dgm:t>
    </dgm:pt>
    <dgm:pt modelId="{27C435A6-F12F-4557-98FA-D4F89C5FD560}" type="parTrans" cxnId="{7D4C77C1-2C86-4BC9-BB0D-4EA841C56349}">
      <dgm:prSet/>
      <dgm:spPr/>
      <dgm:t>
        <a:bodyPr/>
        <a:lstStyle/>
        <a:p>
          <a:endParaRPr lang="en-US" sz="1700"/>
        </a:p>
      </dgm:t>
    </dgm:pt>
    <dgm:pt modelId="{F7A3886A-7412-4C9B-8DD0-EE7BDB622733}" type="sibTrans" cxnId="{7D4C77C1-2C86-4BC9-BB0D-4EA841C56349}">
      <dgm:prSet/>
      <dgm:spPr/>
      <dgm:t>
        <a:bodyPr/>
        <a:lstStyle/>
        <a:p>
          <a:endParaRPr lang="en-US" sz="1700"/>
        </a:p>
      </dgm:t>
    </dgm:pt>
    <dgm:pt modelId="{F71CB729-0494-4053-9EEA-27AA0522261B}" type="pres">
      <dgm:prSet presAssocID="{F2DEB10C-9521-44F4-8733-82827D928860}" presName="linear" presStyleCnt="0">
        <dgm:presLayoutVars>
          <dgm:animLvl val="lvl"/>
          <dgm:resizeHandles val="exact"/>
        </dgm:presLayoutVars>
      </dgm:prSet>
      <dgm:spPr/>
    </dgm:pt>
    <dgm:pt modelId="{89A8F23C-6AB8-489A-AE95-0F8935968702}" type="pres">
      <dgm:prSet presAssocID="{2EA6EF98-A6E8-4EED-A5E0-700481678828}" presName="parentText" presStyleLbl="node1" presStyleIdx="0" presStyleCnt="3" custLinFactNeighborX="-457">
        <dgm:presLayoutVars>
          <dgm:chMax val="0"/>
          <dgm:bulletEnabled val="1"/>
        </dgm:presLayoutVars>
      </dgm:prSet>
      <dgm:spPr/>
    </dgm:pt>
    <dgm:pt modelId="{CD721CD3-AF2D-4DFC-9060-C147A4305B09}" type="pres">
      <dgm:prSet presAssocID="{5DE8997B-BEBA-4449-B15B-96C0413DEA79}" presName="spacer" presStyleCnt="0"/>
      <dgm:spPr/>
    </dgm:pt>
    <dgm:pt modelId="{23204346-9CFE-4E9E-A26A-8C7191908875}" type="pres">
      <dgm:prSet presAssocID="{2CEF93FA-43E0-4302-85C9-224F5D5ED8D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93F6B62-6801-49C7-B2D6-0BBD56C6AD60}" type="pres">
      <dgm:prSet presAssocID="{8E9AA7F3-B5CC-4413-A32B-40C84DDDF2DF}" presName="spacer" presStyleCnt="0"/>
      <dgm:spPr/>
    </dgm:pt>
    <dgm:pt modelId="{FA237B63-2923-4C2E-9BEE-C5EAF1C8B85C}" type="pres">
      <dgm:prSet presAssocID="{268D7FDB-BF82-4AAD-94ED-96D1A86A143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27D5F47-FC37-4821-B1D9-4FB1C086D2C0}" type="presOf" srcId="{268D7FDB-BF82-4AAD-94ED-96D1A86A143F}" destId="{FA237B63-2923-4C2E-9BEE-C5EAF1C8B85C}" srcOrd="0" destOrd="0" presId="urn:microsoft.com/office/officeart/2005/8/layout/vList2"/>
    <dgm:cxn modelId="{C8D5C44B-45C3-4E82-9A3F-DE6230CE85A7}" type="presOf" srcId="{2CEF93FA-43E0-4302-85C9-224F5D5ED8D5}" destId="{23204346-9CFE-4E9E-A26A-8C7191908875}" srcOrd="0" destOrd="0" presId="urn:microsoft.com/office/officeart/2005/8/layout/vList2"/>
    <dgm:cxn modelId="{87915788-8A99-4D7E-B38E-C87253C3C1BA}" srcId="{F2DEB10C-9521-44F4-8733-82827D928860}" destId="{2EA6EF98-A6E8-4EED-A5E0-700481678828}" srcOrd="0" destOrd="0" parTransId="{0B634D88-55C2-4523-B899-18B570DD264E}" sibTransId="{5DE8997B-BEBA-4449-B15B-96C0413DEA79}"/>
    <dgm:cxn modelId="{7D4C77C1-2C86-4BC9-BB0D-4EA841C56349}" srcId="{F2DEB10C-9521-44F4-8733-82827D928860}" destId="{268D7FDB-BF82-4AAD-94ED-96D1A86A143F}" srcOrd="2" destOrd="0" parTransId="{27C435A6-F12F-4557-98FA-D4F89C5FD560}" sibTransId="{F7A3886A-7412-4C9B-8DD0-EE7BDB622733}"/>
    <dgm:cxn modelId="{2B9464C7-E68B-4318-BB21-D2FA93EEF781}" type="presOf" srcId="{2EA6EF98-A6E8-4EED-A5E0-700481678828}" destId="{89A8F23C-6AB8-489A-AE95-0F8935968702}" srcOrd="0" destOrd="0" presId="urn:microsoft.com/office/officeart/2005/8/layout/vList2"/>
    <dgm:cxn modelId="{D0FABCCA-F992-4E49-AC37-D5314BA71631}" srcId="{F2DEB10C-9521-44F4-8733-82827D928860}" destId="{2CEF93FA-43E0-4302-85C9-224F5D5ED8D5}" srcOrd="1" destOrd="0" parTransId="{3B9354A7-F39E-4FFC-9C3D-924257D6A355}" sibTransId="{8E9AA7F3-B5CC-4413-A32B-40C84DDDF2DF}"/>
    <dgm:cxn modelId="{6764ABDB-737B-48F6-89F2-C436124EBB4C}" type="presOf" srcId="{F2DEB10C-9521-44F4-8733-82827D928860}" destId="{F71CB729-0494-4053-9EEA-27AA0522261B}" srcOrd="0" destOrd="0" presId="urn:microsoft.com/office/officeart/2005/8/layout/vList2"/>
    <dgm:cxn modelId="{0B112D32-8CA8-4AED-85A9-370234BBA6F8}" type="presParOf" srcId="{F71CB729-0494-4053-9EEA-27AA0522261B}" destId="{89A8F23C-6AB8-489A-AE95-0F8935968702}" srcOrd="0" destOrd="0" presId="urn:microsoft.com/office/officeart/2005/8/layout/vList2"/>
    <dgm:cxn modelId="{811A0BF0-802D-4522-8472-4314C80A2A84}" type="presParOf" srcId="{F71CB729-0494-4053-9EEA-27AA0522261B}" destId="{CD721CD3-AF2D-4DFC-9060-C147A4305B09}" srcOrd="1" destOrd="0" presId="urn:microsoft.com/office/officeart/2005/8/layout/vList2"/>
    <dgm:cxn modelId="{7D55E02E-F1BD-4E31-9CF4-88475D4939F6}" type="presParOf" srcId="{F71CB729-0494-4053-9EEA-27AA0522261B}" destId="{23204346-9CFE-4E9E-A26A-8C7191908875}" srcOrd="2" destOrd="0" presId="urn:microsoft.com/office/officeart/2005/8/layout/vList2"/>
    <dgm:cxn modelId="{69247A9D-9459-4534-82C2-41CE44C605F1}" type="presParOf" srcId="{F71CB729-0494-4053-9EEA-27AA0522261B}" destId="{993F6B62-6801-49C7-B2D6-0BBD56C6AD60}" srcOrd="3" destOrd="0" presId="urn:microsoft.com/office/officeart/2005/8/layout/vList2"/>
    <dgm:cxn modelId="{C081AE7D-6B3E-41D7-978F-6ECAA4D51B25}" type="presParOf" srcId="{F71CB729-0494-4053-9EEA-27AA0522261B}" destId="{FA237B63-2923-4C2E-9BEE-C5EAF1C8B85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4EB087-C365-4A62-BCAA-34DB4203822D}" type="doc">
      <dgm:prSet loTypeId="urn:microsoft.com/office/officeart/2005/8/layout/process3" loCatId="process" qsTypeId="urn:microsoft.com/office/officeart/2005/8/quickstyle/simple4" qsCatId="simple" csTypeId="urn:microsoft.com/office/officeart/2005/8/colors/colorful2" csCatId="colorful" phldr="1"/>
      <dgm:spPr/>
    </dgm:pt>
    <dgm:pt modelId="{B99CD3ED-79E7-4D76-BD22-B10764CD31E0}">
      <dgm:prSet phldrT="[Texto]"/>
      <dgm:spPr/>
      <dgm:t>
        <a:bodyPr/>
        <a:lstStyle/>
        <a:p>
          <a:pPr algn="ctr"/>
          <a:r>
            <a:rPr lang="es-CO" dirty="0"/>
            <a:t>Entrada</a:t>
          </a:r>
        </a:p>
      </dgm:t>
    </dgm:pt>
    <dgm:pt modelId="{4C0E6ED6-120C-42A0-8F48-741B30A96CC5}" type="parTrans" cxnId="{F56856C5-36AC-4629-A199-E27E5D3A0D4B}">
      <dgm:prSet/>
      <dgm:spPr/>
      <dgm:t>
        <a:bodyPr/>
        <a:lstStyle/>
        <a:p>
          <a:endParaRPr lang="es-CO"/>
        </a:p>
      </dgm:t>
    </dgm:pt>
    <dgm:pt modelId="{3C0FFA2D-6A94-4E2C-81F9-A561E1AE6EDF}" type="sibTrans" cxnId="{F56856C5-36AC-4629-A199-E27E5D3A0D4B}">
      <dgm:prSet/>
      <dgm:spPr/>
      <dgm:t>
        <a:bodyPr/>
        <a:lstStyle/>
        <a:p>
          <a:endParaRPr lang="es-CO"/>
        </a:p>
      </dgm:t>
    </dgm:pt>
    <dgm:pt modelId="{6A121664-0BA7-4D3E-9E17-4FF6F2E59755}">
      <dgm:prSet phldrT="[Texto]"/>
      <dgm:spPr/>
      <dgm:t>
        <a:bodyPr/>
        <a:lstStyle/>
        <a:p>
          <a:pPr algn="ctr"/>
          <a:r>
            <a:rPr lang="es-CO" dirty="0"/>
            <a:t>Proceso</a:t>
          </a:r>
        </a:p>
      </dgm:t>
    </dgm:pt>
    <dgm:pt modelId="{9B55E3A2-EE06-4825-B012-BBCF9261E7D2}" type="parTrans" cxnId="{32E54D93-F896-417D-9BD4-EFF1B8E54A09}">
      <dgm:prSet/>
      <dgm:spPr/>
      <dgm:t>
        <a:bodyPr/>
        <a:lstStyle/>
        <a:p>
          <a:endParaRPr lang="es-CO"/>
        </a:p>
      </dgm:t>
    </dgm:pt>
    <dgm:pt modelId="{30F94EBC-06D3-4F04-B7A6-03F8F704A832}" type="sibTrans" cxnId="{32E54D93-F896-417D-9BD4-EFF1B8E54A09}">
      <dgm:prSet/>
      <dgm:spPr/>
      <dgm:t>
        <a:bodyPr/>
        <a:lstStyle/>
        <a:p>
          <a:endParaRPr lang="es-CO"/>
        </a:p>
      </dgm:t>
    </dgm:pt>
    <dgm:pt modelId="{B339D004-6E7D-4E55-8305-C7AC443C88FE}">
      <dgm:prSet phldrT="[Texto]"/>
      <dgm:spPr/>
      <dgm:t>
        <a:bodyPr/>
        <a:lstStyle/>
        <a:p>
          <a:pPr algn="ctr"/>
          <a:r>
            <a:rPr lang="es-CO" dirty="0"/>
            <a:t>Salida</a:t>
          </a:r>
        </a:p>
      </dgm:t>
    </dgm:pt>
    <dgm:pt modelId="{C07632D8-3F53-49C6-94D6-CDF1B7E24565}" type="parTrans" cxnId="{6976239A-0ACC-45CD-A216-3D12B2DD6609}">
      <dgm:prSet/>
      <dgm:spPr/>
      <dgm:t>
        <a:bodyPr/>
        <a:lstStyle/>
        <a:p>
          <a:endParaRPr lang="es-CO"/>
        </a:p>
      </dgm:t>
    </dgm:pt>
    <dgm:pt modelId="{36CB5680-578D-4CB1-9B3B-71319D7A391B}" type="sibTrans" cxnId="{6976239A-0ACC-45CD-A216-3D12B2DD6609}">
      <dgm:prSet/>
      <dgm:spPr/>
      <dgm:t>
        <a:bodyPr/>
        <a:lstStyle/>
        <a:p>
          <a:endParaRPr lang="es-CO"/>
        </a:p>
      </dgm:t>
    </dgm:pt>
    <dgm:pt modelId="{192F91A6-950A-436E-8428-E5FA663CAF17}">
      <dgm:prSet/>
      <dgm:spPr/>
      <dgm:t>
        <a:bodyPr/>
        <a:lstStyle/>
        <a:p>
          <a:r>
            <a:rPr lang="es-CO" dirty="0"/>
            <a:t>Datos que se van a procesar</a:t>
          </a:r>
        </a:p>
      </dgm:t>
    </dgm:pt>
    <dgm:pt modelId="{07AFFDB4-6F1A-4778-A8EF-6796BBD7F735}" type="parTrans" cxnId="{E8986135-4E13-45FC-8E3A-167A9212282D}">
      <dgm:prSet/>
      <dgm:spPr/>
      <dgm:t>
        <a:bodyPr/>
        <a:lstStyle/>
        <a:p>
          <a:endParaRPr lang="es-CO"/>
        </a:p>
      </dgm:t>
    </dgm:pt>
    <dgm:pt modelId="{EA38BF64-1DEE-4221-8316-0A6099837D34}" type="sibTrans" cxnId="{E8986135-4E13-45FC-8E3A-167A9212282D}">
      <dgm:prSet/>
      <dgm:spPr/>
      <dgm:t>
        <a:bodyPr/>
        <a:lstStyle/>
        <a:p>
          <a:endParaRPr lang="es-CO"/>
        </a:p>
      </dgm:t>
    </dgm:pt>
    <dgm:pt modelId="{C28CAB17-F525-49F8-88F6-C7D24358D248}">
      <dgm:prSet/>
      <dgm:spPr/>
      <dgm:t>
        <a:bodyPr/>
        <a:lstStyle/>
        <a:p>
          <a:r>
            <a:rPr lang="es-CO" dirty="0"/>
            <a:t>Operaciones realizadas con los datos de entrada</a:t>
          </a:r>
        </a:p>
      </dgm:t>
    </dgm:pt>
    <dgm:pt modelId="{E7460C7E-6774-4B6B-883A-BFEF793F4F68}" type="parTrans" cxnId="{FF783364-0E3A-486B-A66D-66D50CBA99E1}">
      <dgm:prSet/>
      <dgm:spPr/>
      <dgm:t>
        <a:bodyPr/>
        <a:lstStyle/>
        <a:p>
          <a:endParaRPr lang="es-CO"/>
        </a:p>
      </dgm:t>
    </dgm:pt>
    <dgm:pt modelId="{BA9DCABF-F91A-4704-9F1E-5B9123C37698}" type="sibTrans" cxnId="{FF783364-0E3A-486B-A66D-66D50CBA99E1}">
      <dgm:prSet/>
      <dgm:spPr/>
      <dgm:t>
        <a:bodyPr/>
        <a:lstStyle/>
        <a:p>
          <a:endParaRPr lang="es-CO"/>
        </a:p>
      </dgm:t>
    </dgm:pt>
    <dgm:pt modelId="{C5B00AE7-72FC-4CDC-96D3-0B3916227F51}">
      <dgm:prSet/>
      <dgm:spPr/>
      <dgm:t>
        <a:bodyPr/>
        <a:lstStyle/>
        <a:p>
          <a:r>
            <a:rPr lang="es-CO" dirty="0"/>
            <a:t>Resultados obtenidos con las operaciones</a:t>
          </a:r>
        </a:p>
      </dgm:t>
    </dgm:pt>
    <dgm:pt modelId="{99104547-C1EC-4A06-80D5-9CD2794109D6}" type="parTrans" cxnId="{6461C148-3701-4914-9B16-D5F0D2AD5030}">
      <dgm:prSet/>
      <dgm:spPr/>
      <dgm:t>
        <a:bodyPr/>
        <a:lstStyle/>
        <a:p>
          <a:endParaRPr lang="es-CO"/>
        </a:p>
      </dgm:t>
    </dgm:pt>
    <dgm:pt modelId="{A783A42E-B27F-4E32-8E11-8C1EAAE6FBF9}" type="sibTrans" cxnId="{6461C148-3701-4914-9B16-D5F0D2AD5030}">
      <dgm:prSet/>
      <dgm:spPr/>
      <dgm:t>
        <a:bodyPr/>
        <a:lstStyle/>
        <a:p>
          <a:endParaRPr lang="es-CO"/>
        </a:p>
      </dgm:t>
    </dgm:pt>
    <dgm:pt modelId="{E4F16E37-6792-44FA-96D2-96A4AB7B8005}" type="pres">
      <dgm:prSet presAssocID="{8C4EB087-C365-4A62-BCAA-34DB4203822D}" presName="linearFlow" presStyleCnt="0">
        <dgm:presLayoutVars>
          <dgm:dir/>
          <dgm:animLvl val="lvl"/>
          <dgm:resizeHandles val="exact"/>
        </dgm:presLayoutVars>
      </dgm:prSet>
      <dgm:spPr/>
    </dgm:pt>
    <dgm:pt modelId="{8A34E220-301E-4516-80EB-BBD070CD7DE2}" type="pres">
      <dgm:prSet presAssocID="{B99CD3ED-79E7-4D76-BD22-B10764CD31E0}" presName="composite" presStyleCnt="0"/>
      <dgm:spPr/>
    </dgm:pt>
    <dgm:pt modelId="{33CAD27C-E00E-4380-A13B-C92F30F850B2}" type="pres">
      <dgm:prSet presAssocID="{B99CD3ED-79E7-4D76-BD22-B10764CD31E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C140EDF-6788-4A25-A97F-86B62427964F}" type="pres">
      <dgm:prSet presAssocID="{B99CD3ED-79E7-4D76-BD22-B10764CD31E0}" presName="parSh" presStyleLbl="node1" presStyleIdx="0" presStyleCnt="3"/>
      <dgm:spPr/>
    </dgm:pt>
    <dgm:pt modelId="{741EE591-15D8-4527-81BF-C1F6E65176C0}" type="pres">
      <dgm:prSet presAssocID="{B99CD3ED-79E7-4D76-BD22-B10764CD31E0}" presName="desTx" presStyleLbl="fgAcc1" presStyleIdx="0" presStyleCnt="3">
        <dgm:presLayoutVars>
          <dgm:bulletEnabled val="1"/>
        </dgm:presLayoutVars>
      </dgm:prSet>
      <dgm:spPr/>
    </dgm:pt>
    <dgm:pt modelId="{F0ACB464-A27E-42E5-A7A1-894986FC4D39}" type="pres">
      <dgm:prSet presAssocID="{3C0FFA2D-6A94-4E2C-81F9-A561E1AE6EDF}" presName="sibTrans" presStyleLbl="sibTrans2D1" presStyleIdx="0" presStyleCnt="2"/>
      <dgm:spPr/>
    </dgm:pt>
    <dgm:pt modelId="{3F18DA41-0A38-4C63-87BD-ED747DC3B968}" type="pres">
      <dgm:prSet presAssocID="{3C0FFA2D-6A94-4E2C-81F9-A561E1AE6EDF}" presName="connTx" presStyleLbl="sibTrans2D1" presStyleIdx="0" presStyleCnt="2"/>
      <dgm:spPr/>
    </dgm:pt>
    <dgm:pt modelId="{754C02C3-AA23-4E18-A525-834044759394}" type="pres">
      <dgm:prSet presAssocID="{6A121664-0BA7-4D3E-9E17-4FF6F2E59755}" presName="composite" presStyleCnt="0"/>
      <dgm:spPr/>
    </dgm:pt>
    <dgm:pt modelId="{3A0AF512-8527-4521-879C-A73F9D8E3673}" type="pres">
      <dgm:prSet presAssocID="{6A121664-0BA7-4D3E-9E17-4FF6F2E5975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387644F-0D31-4C41-99AA-584B3E4AF5EA}" type="pres">
      <dgm:prSet presAssocID="{6A121664-0BA7-4D3E-9E17-4FF6F2E59755}" presName="parSh" presStyleLbl="node1" presStyleIdx="1" presStyleCnt="3"/>
      <dgm:spPr/>
    </dgm:pt>
    <dgm:pt modelId="{DCA0B337-A711-4930-AD0D-DB1365A33298}" type="pres">
      <dgm:prSet presAssocID="{6A121664-0BA7-4D3E-9E17-4FF6F2E59755}" presName="desTx" presStyleLbl="fgAcc1" presStyleIdx="1" presStyleCnt="3">
        <dgm:presLayoutVars>
          <dgm:bulletEnabled val="1"/>
        </dgm:presLayoutVars>
      </dgm:prSet>
      <dgm:spPr/>
    </dgm:pt>
    <dgm:pt modelId="{9A718DFB-27AD-4F02-9525-C766DAD5E8F9}" type="pres">
      <dgm:prSet presAssocID="{30F94EBC-06D3-4F04-B7A6-03F8F704A832}" presName="sibTrans" presStyleLbl="sibTrans2D1" presStyleIdx="1" presStyleCnt="2"/>
      <dgm:spPr/>
    </dgm:pt>
    <dgm:pt modelId="{4F6EB6CA-45A0-44BE-8B9B-56235C9B4CB9}" type="pres">
      <dgm:prSet presAssocID="{30F94EBC-06D3-4F04-B7A6-03F8F704A832}" presName="connTx" presStyleLbl="sibTrans2D1" presStyleIdx="1" presStyleCnt="2"/>
      <dgm:spPr/>
    </dgm:pt>
    <dgm:pt modelId="{2DD6A693-6794-49D9-8B77-A029FE84ACA8}" type="pres">
      <dgm:prSet presAssocID="{B339D004-6E7D-4E55-8305-C7AC443C88FE}" presName="composite" presStyleCnt="0"/>
      <dgm:spPr/>
    </dgm:pt>
    <dgm:pt modelId="{EE319C0F-3311-458C-85DC-576D3F90440E}" type="pres">
      <dgm:prSet presAssocID="{B339D004-6E7D-4E55-8305-C7AC443C88F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C2016D-EFD0-4864-BD5B-838475201AAC}" type="pres">
      <dgm:prSet presAssocID="{B339D004-6E7D-4E55-8305-C7AC443C88FE}" presName="parSh" presStyleLbl="node1" presStyleIdx="2" presStyleCnt="3"/>
      <dgm:spPr/>
    </dgm:pt>
    <dgm:pt modelId="{53DFB1C1-D6DA-4174-90C0-647D6423857A}" type="pres">
      <dgm:prSet presAssocID="{B339D004-6E7D-4E55-8305-C7AC443C88F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1DDBF511-5014-4DB9-9F50-1E1B9DF10A33}" type="presOf" srcId="{B339D004-6E7D-4E55-8305-C7AC443C88FE}" destId="{11C2016D-EFD0-4864-BD5B-838475201AAC}" srcOrd="1" destOrd="0" presId="urn:microsoft.com/office/officeart/2005/8/layout/process3"/>
    <dgm:cxn modelId="{85910C1E-B206-49DC-8371-E2C006EF7993}" type="presOf" srcId="{3C0FFA2D-6A94-4E2C-81F9-A561E1AE6EDF}" destId="{F0ACB464-A27E-42E5-A7A1-894986FC4D39}" srcOrd="0" destOrd="0" presId="urn:microsoft.com/office/officeart/2005/8/layout/process3"/>
    <dgm:cxn modelId="{8E2B172C-512C-4542-81F5-F06AB7F0DDED}" type="presOf" srcId="{C28CAB17-F525-49F8-88F6-C7D24358D248}" destId="{DCA0B337-A711-4930-AD0D-DB1365A33298}" srcOrd="0" destOrd="0" presId="urn:microsoft.com/office/officeart/2005/8/layout/process3"/>
    <dgm:cxn modelId="{E8986135-4E13-45FC-8E3A-167A9212282D}" srcId="{B99CD3ED-79E7-4D76-BD22-B10764CD31E0}" destId="{192F91A6-950A-436E-8428-E5FA663CAF17}" srcOrd="0" destOrd="0" parTransId="{07AFFDB4-6F1A-4778-A8EF-6796BBD7F735}" sibTransId="{EA38BF64-1DEE-4221-8316-0A6099837D34}"/>
    <dgm:cxn modelId="{FF783364-0E3A-486B-A66D-66D50CBA99E1}" srcId="{6A121664-0BA7-4D3E-9E17-4FF6F2E59755}" destId="{C28CAB17-F525-49F8-88F6-C7D24358D248}" srcOrd="0" destOrd="0" parTransId="{E7460C7E-6774-4B6B-883A-BFEF793F4F68}" sibTransId="{BA9DCABF-F91A-4704-9F1E-5B9123C37698}"/>
    <dgm:cxn modelId="{D3DE3F68-44DC-4A0C-8271-3245699C1FB2}" type="presOf" srcId="{30F94EBC-06D3-4F04-B7A6-03F8F704A832}" destId="{4F6EB6CA-45A0-44BE-8B9B-56235C9B4CB9}" srcOrd="1" destOrd="0" presId="urn:microsoft.com/office/officeart/2005/8/layout/process3"/>
    <dgm:cxn modelId="{6461C148-3701-4914-9B16-D5F0D2AD5030}" srcId="{B339D004-6E7D-4E55-8305-C7AC443C88FE}" destId="{C5B00AE7-72FC-4CDC-96D3-0B3916227F51}" srcOrd="0" destOrd="0" parTransId="{99104547-C1EC-4A06-80D5-9CD2794109D6}" sibTransId="{A783A42E-B27F-4E32-8E11-8C1EAAE6FBF9}"/>
    <dgm:cxn modelId="{90F1334B-8948-43EB-874F-84ECA2C6E9DB}" type="presOf" srcId="{6A121664-0BA7-4D3E-9E17-4FF6F2E59755}" destId="{3A0AF512-8527-4521-879C-A73F9D8E3673}" srcOrd="0" destOrd="0" presId="urn:microsoft.com/office/officeart/2005/8/layout/process3"/>
    <dgm:cxn modelId="{064BE576-8A04-43AE-8A73-10B10553BE9A}" type="presOf" srcId="{3C0FFA2D-6A94-4E2C-81F9-A561E1AE6EDF}" destId="{3F18DA41-0A38-4C63-87BD-ED747DC3B968}" srcOrd="1" destOrd="0" presId="urn:microsoft.com/office/officeart/2005/8/layout/process3"/>
    <dgm:cxn modelId="{ABD3C97B-4869-4F7C-AD74-945D298C130F}" type="presOf" srcId="{B339D004-6E7D-4E55-8305-C7AC443C88FE}" destId="{EE319C0F-3311-458C-85DC-576D3F90440E}" srcOrd="0" destOrd="0" presId="urn:microsoft.com/office/officeart/2005/8/layout/process3"/>
    <dgm:cxn modelId="{468A7A7F-9ED1-4238-8FDC-F7B301CFA19F}" type="presOf" srcId="{30F94EBC-06D3-4F04-B7A6-03F8F704A832}" destId="{9A718DFB-27AD-4F02-9525-C766DAD5E8F9}" srcOrd="0" destOrd="0" presId="urn:microsoft.com/office/officeart/2005/8/layout/process3"/>
    <dgm:cxn modelId="{9DB4B887-5CAB-4D6E-827A-31AC826D9C5A}" type="presOf" srcId="{B99CD3ED-79E7-4D76-BD22-B10764CD31E0}" destId="{33CAD27C-E00E-4380-A13B-C92F30F850B2}" srcOrd="0" destOrd="0" presId="urn:microsoft.com/office/officeart/2005/8/layout/process3"/>
    <dgm:cxn modelId="{62081489-08CE-47CF-AE4F-7A8FB9460B45}" type="presOf" srcId="{192F91A6-950A-436E-8428-E5FA663CAF17}" destId="{741EE591-15D8-4527-81BF-C1F6E65176C0}" srcOrd="0" destOrd="0" presId="urn:microsoft.com/office/officeart/2005/8/layout/process3"/>
    <dgm:cxn modelId="{32E54D93-F896-417D-9BD4-EFF1B8E54A09}" srcId="{8C4EB087-C365-4A62-BCAA-34DB4203822D}" destId="{6A121664-0BA7-4D3E-9E17-4FF6F2E59755}" srcOrd="1" destOrd="0" parTransId="{9B55E3A2-EE06-4825-B012-BBCF9261E7D2}" sibTransId="{30F94EBC-06D3-4F04-B7A6-03F8F704A832}"/>
    <dgm:cxn modelId="{6976239A-0ACC-45CD-A216-3D12B2DD6609}" srcId="{8C4EB087-C365-4A62-BCAA-34DB4203822D}" destId="{B339D004-6E7D-4E55-8305-C7AC443C88FE}" srcOrd="2" destOrd="0" parTransId="{C07632D8-3F53-49C6-94D6-CDF1B7E24565}" sibTransId="{36CB5680-578D-4CB1-9B3B-71319D7A391B}"/>
    <dgm:cxn modelId="{B9CFABBB-C952-42BE-BADE-C33F43F634D5}" type="presOf" srcId="{B99CD3ED-79E7-4D76-BD22-B10764CD31E0}" destId="{BC140EDF-6788-4A25-A97F-86B62427964F}" srcOrd="1" destOrd="0" presId="urn:microsoft.com/office/officeart/2005/8/layout/process3"/>
    <dgm:cxn modelId="{DB7B62C4-F5FF-4E20-9C91-420526A84F0A}" type="presOf" srcId="{C5B00AE7-72FC-4CDC-96D3-0B3916227F51}" destId="{53DFB1C1-D6DA-4174-90C0-647D6423857A}" srcOrd="0" destOrd="0" presId="urn:microsoft.com/office/officeart/2005/8/layout/process3"/>
    <dgm:cxn modelId="{F56856C5-36AC-4629-A199-E27E5D3A0D4B}" srcId="{8C4EB087-C365-4A62-BCAA-34DB4203822D}" destId="{B99CD3ED-79E7-4D76-BD22-B10764CD31E0}" srcOrd="0" destOrd="0" parTransId="{4C0E6ED6-120C-42A0-8F48-741B30A96CC5}" sibTransId="{3C0FFA2D-6A94-4E2C-81F9-A561E1AE6EDF}"/>
    <dgm:cxn modelId="{2FCFCFD0-D940-49A9-9BB0-A0772CECF3A0}" type="presOf" srcId="{6A121664-0BA7-4D3E-9E17-4FF6F2E59755}" destId="{D387644F-0D31-4C41-99AA-584B3E4AF5EA}" srcOrd="1" destOrd="0" presId="urn:microsoft.com/office/officeart/2005/8/layout/process3"/>
    <dgm:cxn modelId="{85A36DF3-5CC9-4D11-A1C1-9875F5061880}" type="presOf" srcId="{8C4EB087-C365-4A62-BCAA-34DB4203822D}" destId="{E4F16E37-6792-44FA-96D2-96A4AB7B8005}" srcOrd="0" destOrd="0" presId="urn:microsoft.com/office/officeart/2005/8/layout/process3"/>
    <dgm:cxn modelId="{9218660A-48F2-46DE-B958-AD14E85C9B8D}" type="presParOf" srcId="{E4F16E37-6792-44FA-96D2-96A4AB7B8005}" destId="{8A34E220-301E-4516-80EB-BBD070CD7DE2}" srcOrd="0" destOrd="0" presId="urn:microsoft.com/office/officeart/2005/8/layout/process3"/>
    <dgm:cxn modelId="{4FB128DE-671E-4433-BA95-2BF3FCCC807B}" type="presParOf" srcId="{8A34E220-301E-4516-80EB-BBD070CD7DE2}" destId="{33CAD27C-E00E-4380-A13B-C92F30F850B2}" srcOrd="0" destOrd="0" presId="urn:microsoft.com/office/officeart/2005/8/layout/process3"/>
    <dgm:cxn modelId="{B6C0685C-635E-4B6A-9FFF-ABCA9FBE4AB6}" type="presParOf" srcId="{8A34E220-301E-4516-80EB-BBD070CD7DE2}" destId="{BC140EDF-6788-4A25-A97F-86B62427964F}" srcOrd="1" destOrd="0" presId="urn:microsoft.com/office/officeart/2005/8/layout/process3"/>
    <dgm:cxn modelId="{CAD09B45-741A-4CFA-B119-531B799E0C03}" type="presParOf" srcId="{8A34E220-301E-4516-80EB-BBD070CD7DE2}" destId="{741EE591-15D8-4527-81BF-C1F6E65176C0}" srcOrd="2" destOrd="0" presId="urn:microsoft.com/office/officeart/2005/8/layout/process3"/>
    <dgm:cxn modelId="{5D1CC0B3-4C87-4E4E-B0A3-FE7478103E79}" type="presParOf" srcId="{E4F16E37-6792-44FA-96D2-96A4AB7B8005}" destId="{F0ACB464-A27E-42E5-A7A1-894986FC4D39}" srcOrd="1" destOrd="0" presId="urn:microsoft.com/office/officeart/2005/8/layout/process3"/>
    <dgm:cxn modelId="{EC050D51-B354-4BC8-8DAC-1115DAF8454B}" type="presParOf" srcId="{F0ACB464-A27E-42E5-A7A1-894986FC4D39}" destId="{3F18DA41-0A38-4C63-87BD-ED747DC3B968}" srcOrd="0" destOrd="0" presId="urn:microsoft.com/office/officeart/2005/8/layout/process3"/>
    <dgm:cxn modelId="{0D6CEE79-74F2-41DF-806A-A56D92914EE7}" type="presParOf" srcId="{E4F16E37-6792-44FA-96D2-96A4AB7B8005}" destId="{754C02C3-AA23-4E18-A525-834044759394}" srcOrd="2" destOrd="0" presId="urn:microsoft.com/office/officeart/2005/8/layout/process3"/>
    <dgm:cxn modelId="{06AEA02A-08DC-4291-9550-6A693A9BCABA}" type="presParOf" srcId="{754C02C3-AA23-4E18-A525-834044759394}" destId="{3A0AF512-8527-4521-879C-A73F9D8E3673}" srcOrd="0" destOrd="0" presId="urn:microsoft.com/office/officeart/2005/8/layout/process3"/>
    <dgm:cxn modelId="{32172BE1-DBC3-4F1A-8830-245EF60752F2}" type="presParOf" srcId="{754C02C3-AA23-4E18-A525-834044759394}" destId="{D387644F-0D31-4C41-99AA-584B3E4AF5EA}" srcOrd="1" destOrd="0" presId="urn:microsoft.com/office/officeart/2005/8/layout/process3"/>
    <dgm:cxn modelId="{B79B6568-4B90-46CF-B54B-98C95AC94EBB}" type="presParOf" srcId="{754C02C3-AA23-4E18-A525-834044759394}" destId="{DCA0B337-A711-4930-AD0D-DB1365A33298}" srcOrd="2" destOrd="0" presId="urn:microsoft.com/office/officeart/2005/8/layout/process3"/>
    <dgm:cxn modelId="{2A16E667-705E-4687-A1E0-988E6B2CFCE2}" type="presParOf" srcId="{E4F16E37-6792-44FA-96D2-96A4AB7B8005}" destId="{9A718DFB-27AD-4F02-9525-C766DAD5E8F9}" srcOrd="3" destOrd="0" presId="urn:microsoft.com/office/officeart/2005/8/layout/process3"/>
    <dgm:cxn modelId="{E57D06AA-439E-4CDF-8FA6-7B85C83FA130}" type="presParOf" srcId="{9A718DFB-27AD-4F02-9525-C766DAD5E8F9}" destId="{4F6EB6CA-45A0-44BE-8B9B-56235C9B4CB9}" srcOrd="0" destOrd="0" presId="urn:microsoft.com/office/officeart/2005/8/layout/process3"/>
    <dgm:cxn modelId="{ABE96005-4051-45B6-8A3C-87133C16D7E2}" type="presParOf" srcId="{E4F16E37-6792-44FA-96D2-96A4AB7B8005}" destId="{2DD6A693-6794-49D9-8B77-A029FE84ACA8}" srcOrd="4" destOrd="0" presId="urn:microsoft.com/office/officeart/2005/8/layout/process3"/>
    <dgm:cxn modelId="{813B04CE-3E86-49F3-8BE8-01A95110CF88}" type="presParOf" srcId="{2DD6A693-6794-49D9-8B77-A029FE84ACA8}" destId="{EE319C0F-3311-458C-85DC-576D3F90440E}" srcOrd="0" destOrd="0" presId="urn:microsoft.com/office/officeart/2005/8/layout/process3"/>
    <dgm:cxn modelId="{CD3F22BB-9897-4BF6-8C41-48C3EAC7DCA0}" type="presParOf" srcId="{2DD6A693-6794-49D9-8B77-A029FE84ACA8}" destId="{11C2016D-EFD0-4864-BD5B-838475201AAC}" srcOrd="1" destOrd="0" presId="urn:microsoft.com/office/officeart/2005/8/layout/process3"/>
    <dgm:cxn modelId="{766DC4E2-C067-473D-9819-83E94C068AC7}" type="presParOf" srcId="{2DD6A693-6794-49D9-8B77-A029FE84ACA8}" destId="{53DFB1C1-D6DA-4174-90C0-647D6423857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671FD-2198-482C-B42C-EE8D67BD2A06}">
      <dsp:nvSpPr>
        <dsp:cNvPr id="0" name=""/>
        <dsp:cNvSpPr/>
      </dsp:nvSpPr>
      <dsp:spPr>
        <a:xfrm>
          <a:off x="0" y="203199"/>
          <a:ext cx="3657600" cy="365760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B5CF5-EE45-4FE3-9CA5-ADB99ED2EA48}">
      <dsp:nvSpPr>
        <dsp:cNvPr id="0" name=""/>
        <dsp:cNvSpPr/>
      </dsp:nvSpPr>
      <dsp:spPr>
        <a:xfrm>
          <a:off x="1828800" y="203199"/>
          <a:ext cx="4267200" cy="36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x-none" sz="3000" kern="1200" dirty="0"/>
            <a:t>Sistema</a:t>
          </a:r>
          <a:endParaRPr lang="en-US" sz="3000" kern="1200" dirty="0"/>
        </a:p>
      </dsp:txBody>
      <dsp:txXfrm>
        <a:off x="1828800" y="203199"/>
        <a:ext cx="2133600" cy="1097282"/>
      </dsp:txXfrm>
    </dsp:sp>
    <dsp:sp modelId="{D7DDBB3C-0C09-4A1D-BC17-07932F1D034F}">
      <dsp:nvSpPr>
        <dsp:cNvPr id="0" name=""/>
        <dsp:cNvSpPr/>
      </dsp:nvSpPr>
      <dsp:spPr>
        <a:xfrm>
          <a:off x="640081" y="1300482"/>
          <a:ext cx="2377437" cy="2377437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4135930"/>
            <a:satOff val="23223"/>
            <a:lumOff val="-107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1B403-4D23-44F1-8948-E6CD3C103C5E}">
      <dsp:nvSpPr>
        <dsp:cNvPr id="0" name=""/>
        <dsp:cNvSpPr/>
      </dsp:nvSpPr>
      <dsp:spPr>
        <a:xfrm>
          <a:off x="1828800" y="1300482"/>
          <a:ext cx="4267200" cy="2377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4135930"/>
              <a:satOff val="23223"/>
              <a:lumOff val="-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x-none" sz="3000" kern="1200" dirty="0"/>
            <a:t>Modelo</a:t>
          </a:r>
          <a:endParaRPr lang="en-US" sz="3000" kern="1200" dirty="0"/>
        </a:p>
      </dsp:txBody>
      <dsp:txXfrm>
        <a:off x="1828800" y="1300482"/>
        <a:ext cx="2133600" cy="1097278"/>
      </dsp:txXfrm>
    </dsp:sp>
    <dsp:sp modelId="{0CE8B364-C14D-4340-B18A-C51769BA84F4}">
      <dsp:nvSpPr>
        <dsp:cNvPr id="0" name=""/>
        <dsp:cNvSpPr/>
      </dsp:nvSpPr>
      <dsp:spPr>
        <a:xfrm>
          <a:off x="1280160" y="2397761"/>
          <a:ext cx="1097278" cy="109727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8271860"/>
            <a:satOff val="46445"/>
            <a:lumOff val="-21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A5BF8-A638-481A-A135-3D9FA1DA5D14}">
      <dsp:nvSpPr>
        <dsp:cNvPr id="0" name=""/>
        <dsp:cNvSpPr/>
      </dsp:nvSpPr>
      <dsp:spPr>
        <a:xfrm>
          <a:off x="1828800" y="2397761"/>
          <a:ext cx="4267200" cy="10972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8271860"/>
              <a:satOff val="46445"/>
              <a:lumOff val="-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x-none" sz="3000" kern="1200" dirty="0"/>
            <a:t>Programa</a:t>
          </a:r>
          <a:endParaRPr lang="en-US" sz="3000" kern="1200" dirty="0"/>
        </a:p>
      </dsp:txBody>
      <dsp:txXfrm>
        <a:off x="1828800" y="2397761"/>
        <a:ext cx="2133600" cy="1097278"/>
      </dsp:txXfrm>
    </dsp:sp>
    <dsp:sp modelId="{331A7D54-1B54-45DE-B5E5-A8804EE336A2}">
      <dsp:nvSpPr>
        <dsp:cNvPr id="0" name=""/>
        <dsp:cNvSpPr/>
      </dsp:nvSpPr>
      <dsp:spPr>
        <a:xfrm>
          <a:off x="3962400" y="1300482"/>
          <a:ext cx="2133600" cy="1097278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x-none" sz="1700" kern="1200" dirty="0"/>
            <a:t>Representación de un sistema</a:t>
          </a:r>
          <a:endParaRPr lang="en-US" sz="1700" kern="1200" dirty="0"/>
        </a:p>
      </dsp:txBody>
      <dsp:txXfrm>
        <a:off x="3962400" y="1300482"/>
        <a:ext cx="2133600" cy="1097278"/>
      </dsp:txXfrm>
    </dsp:sp>
    <dsp:sp modelId="{F90F8DAF-8D69-4B7C-819E-E6D62FEFD42B}">
      <dsp:nvSpPr>
        <dsp:cNvPr id="0" name=""/>
        <dsp:cNvSpPr/>
      </dsp:nvSpPr>
      <dsp:spPr>
        <a:xfrm>
          <a:off x="3962400" y="2397761"/>
          <a:ext cx="2133600" cy="1097278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x-none" sz="1700" kern="1200" dirty="0"/>
            <a:t>Modelo abstracto que se desarrolla con computadores</a:t>
          </a:r>
          <a:endParaRPr lang="en-US" sz="1700" kern="1200" dirty="0"/>
        </a:p>
      </dsp:txBody>
      <dsp:txXfrm>
        <a:off x="3962400" y="2397761"/>
        <a:ext cx="2133600" cy="1097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03E9F-35AA-4B08-B867-5F5231FC4899}">
      <dsp:nvSpPr>
        <dsp:cNvPr id="0" name=""/>
        <dsp:cNvSpPr/>
      </dsp:nvSpPr>
      <dsp:spPr>
        <a:xfrm>
          <a:off x="5840783" y="1724412"/>
          <a:ext cx="177339" cy="1383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3244"/>
              </a:lnTo>
              <a:lnTo>
                <a:pt x="177339" y="1383244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772DD-A628-4169-AB1C-212EFD087129}">
      <dsp:nvSpPr>
        <dsp:cNvPr id="0" name=""/>
        <dsp:cNvSpPr/>
      </dsp:nvSpPr>
      <dsp:spPr>
        <a:xfrm>
          <a:off x="5840783" y="1724412"/>
          <a:ext cx="177339" cy="543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839"/>
              </a:lnTo>
              <a:lnTo>
                <a:pt x="177339" y="54383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C520D-3C9E-4B05-8466-4A4758D97C1F}">
      <dsp:nvSpPr>
        <dsp:cNvPr id="0" name=""/>
        <dsp:cNvSpPr/>
      </dsp:nvSpPr>
      <dsp:spPr>
        <a:xfrm>
          <a:off x="3896059" y="911176"/>
          <a:ext cx="2417627" cy="222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967"/>
              </a:lnTo>
              <a:lnTo>
                <a:pt x="2417627" y="97967"/>
              </a:lnTo>
              <a:lnTo>
                <a:pt x="2417627" y="222105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43B70-560A-4C46-AF4A-FB037D3F7B26}">
      <dsp:nvSpPr>
        <dsp:cNvPr id="0" name=""/>
        <dsp:cNvSpPr/>
      </dsp:nvSpPr>
      <dsp:spPr>
        <a:xfrm>
          <a:off x="4410248" y="2563817"/>
          <a:ext cx="177339" cy="543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839"/>
              </a:lnTo>
              <a:lnTo>
                <a:pt x="177339" y="543839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C37300-0943-4649-8E0D-6AC9D1F72E87}">
      <dsp:nvSpPr>
        <dsp:cNvPr id="0" name=""/>
        <dsp:cNvSpPr/>
      </dsp:nvSpPr>
      <dsp:spPr>
        <a:xfrm>
          <a:off x="4167884" y="1724412"/>
          <a:ext cx="715267" cy="24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137"/>
              </a:lnTo>
              <a:lnTo>
                <a:pt x="715267" y="124137"/>
              </a:lnTo>
              <a:lnTo>
                <a:pt x="715267" y="248274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C8E45E-7EF1-4C03-9B20-097AA60B3811}">
      <dsp:nvSpPr>
        <dsp:cNvPr id="0" name=""/>
        <dsp:cNvSpPr/>
      </dsp:nvSpPr>
      <dsp:spPr>
        <a:xfrm>
          <a:off x="2979713" y="2563817"/>
          <a:ext cx="177339" cy="543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839"/>
              </a:lnTo>
              <a:lnTo>
                <a:pt x="177339" y="543839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9DB9AA-671E-4F18-B9C8-4E86B0B97E50}">
      <dsp:nvSpPr>
        <dsp:cNvPr id="0" name=""/>
        <dsp:cNvSpPr/>
      </dsp:nvSpPr>
      <dsp:spPr>
        <a:xfrm>
          <a:off x="3452617" y="1724412"/>
          <a:ext cx="715267" cy="248274"/>
        </a:xfrm>
        <a:custGeom>
          <a:avLst/>
          <a:gdLst/>
          <a:ahLst/>
          <a:cxnLst/>
          <a:rect l="0" t="0" r="0" b="0"/>
          <a:pathLst>
            <a:path>
              <a:moveTo>
                <a:pt x="715267" y="0"/>
              </a:moveTo>
              <a:lnTo>
                <a:pt x="715267" y="124137"/>
              </a:lnTo>
              <a:lnTo>
                <a:pt x="0" y="124137"/>
              </a:lnTo>
              <a:lnTo>
                <a:pt x="0" y="248274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7EA1A-BD98-423C-9382-274E16B26A5E}">
      <dsp:nvSpPr>
        <dsp:cNvPr id="0" name=""/>
        <dsp:cNvSpPr/>
      </dsp:nvSpPr>
      <dsp:spPr>
        <a:xfrm>
          <a:off x="3896059" y="911176"/>
          <a:ext cx="271825" cy="222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967"/>
              </a:lnTo>
              <a:lnTo>
                <a:pt x="271825" y="97967"/>
              </a:lnTo>
              <a:lnTo>
                <a:pt x="271825" y="222105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3614D-3E71-4087-80D8-6945AC1633D2}">
      <dsp:nvSpPr>
        <dsp:cNvPr id="0" name=""/>
        <dsp:cNvSpPr/>
      </dsp:nvSpPr>
      <dsp:spPr>
        <a:xfrm>
          <a:off x="1549178" y="2563817"/>
          <a:ext cx="177339" cy="1383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3244"/>
              </a:lnTo>
              <a:lnTo>
                <a:pt x="177339" y="1383244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EB817-DECE-4DDF-9E85-273205C8CE97}">
      <dsp:nvSpPr>
        <dsp:cNvPr id="0" name=""/>
        <dsp:cNvSpPr/>
      </dsp:nvSpPr>
      <dsp:spPr>
        <a:xfrm>
          <a:off x="1549178" y="2563817"/>
          <a:ext cx="177339" cy="543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839"/>
              </a:lnTo>
              <a:lnTo>
                <a:pt x="177339" y="543839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6BFB1-9091-4795-9F7F-2AD5B9B6CA0A}">
      <dsp:nvSpPr>
        <dsp:cNvPr id="0" name=""/>
        <dsp:cNvSpPr/>
      </dsp:nvSpPr>
      <dsp:spPr>
        <a:xfrm>
          <a:off x="1306815" y="1724412"/>
          <a:ext cx="715267" cy="24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137"/>
              </a:lnTo>
              <a:lnTo>
                <a:pt x="715267" y="124137"/>
              </a:lnTo>
              <a:lnTo>
                <a:pt x="715267" y="248274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D11DF-C2E7-4284-A4A4-3B0E2C35F4F3}">
      <dsp:nvSpPr>
        <dsp:cNvPr id="0" name=""/>
        <dsp:cNvSpPr/>
      </dsp:nvSpPr>
      <dsp:spPr>
        <a:xfrm>
          <a:off x="118643" y="2563817"/>
          <a:ext cx="177339" cy="1383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3244"/>
              </a:lnTo>
              <a:lnTo>
                <a:pt x="177339" y="1383244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C61958-5BBB-4468-8F7F-4F6E4F92572E}">
      <dsp:nvSpPr>
        <dsp:cNvPr id="0" name=""/>
        <dsp:cNvSpPr/>
      </dsp:nvSpPr>
      <dsp:spPr>
        <a:xfrm>
          <a:off x="118643" y="2563817"/>
          <a:ext cx="177339" cy="543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839"/>
              </a:lnTo>
              <a:lnTo>
                <a:pt x="177339" y="543839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DAB954-907F-444E-8C1D-3C8719F51776}">
      <dsp:nvSpPr>
        <dsp:cNvPr id="0" name=""/>
        <dsp:cNvSpPr/>
      </dsp:nvSpPr>
      <dsp:spPr>
        <a:xfrm>
          <a:off x="591547" y="1724412"/>
          <a:ext cx="715267" cy="248274"/>
        </a:xfrm>
        <a:custGeom>
          <a:avLst/>
          <a:gdLst/>
          <a:ahLst/>
          <a:cxnLst/>
          <a:rect l="0" t="0" r="0" b="0"/>
          <a:pathLst>
            <a:path>
              <a:moveTo>
                <a:pt x="715267" y="0"/>
              </a:moveTo>
              <a:lnTo>
                <a:pt x="715267" y="124137"/>
              </a:lnTo>
              <a:lnTo>
                <a:pt x="0" y="124137"/>
              </a:lnTo>
              <a:lnTo>
                <a:pt x="0" y="248274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30BD2-ACE3-4E0D-8E41-18B1E827E0A1}">
      <dsp:nvSpPr>
        <dsp:cNvPr id="0" name=""/>
        <dsp:cNvSpPr/>
      </dsp:nvSpPr>
      <dsp:spPr>
        <a:xfrm>
          <a:off x="1306815" y="911176"/>
          <a:ext cx="2589244" cy="222105"/>
        </a:xfrm>
        <a:custGeom>
          <a:avLst/>
          <a:gdLst/>
          <a:ahLst/>
          <a:cxnLst/>
          <a:rect l="0" t="0" r="0" b="0"/>
          <a:pathLst>
            <a:path>
              <a:moveTo>
                <a:pt x="2589244" y="0"/>
              </a:moveTo>
              <a:lnTo>
                <a:pt x="2589244" y="97967"/>
              </a:lnTo>
              <a:lnTo>
                <a:pt x="0" y="97967"/>
              </a:lnTo>
              <a:lnTo>
                <a:pt x="0" y="222105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EC0035-055A-4F70-BCA6-F9E94B7E2B43}">
      <dsp:nvSpPr>
        <dsp:cNvPr id="0" name=""/>
        <dsp:cNvSpPr/>
      </dsp:nvSpPr>
      <dsp:spPr>
        <a:xfrm>
          <a:off x="3304929" y="320046"/>
          <a:ext cx="1182260" cy="59113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3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Tipos de datos</a:t>
          </a:r>
        </a:p>
      </dsp:txBody>
      <dsp:txXfrm>
        <a:off x="3304929" y="320046"/>
        <a:ext cx="1182260" cy="591130"/>
      </dsp:txXfrm>
    </dsp:sp>
    <dsp:sp modelId="{6A479959-ACF0-415B-AA71-F953894A8B91}">
      <dsp:nvSpPr>
        <dsp:cNvPr id="0" name=""/>
        <dsp:cNvSpPr/>
      </dsp:nvSpPr>
      <dsp:spPr>
        <a:xfrm>
          <a:off x="715684" y="1133282"/>
          <a:ext cx="1182260" cy="59113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5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Números</a:t>
          </a:r>
        </a:p>
      </dsp:txBody>
      <dsp:txXfrm>
        <a:off x="715684" y="1133282"/>
        <a:ext cx="1182260" cy="591130"/>
      </dsp:txXfrm>
    </dsp:sp>
    <dsp:sp modelId="{B31FC26C-8D05-4D85-B161-AD2526912B51}">
      <dsp:nvSpPr>
        <dsp:cNvPr id="0" name=""/>
        <dsp:cNvSpPr/>
      </dsp:nvSpPr>
      <dsp:spPr>
        <a:xfrm>
          <a:off x="417" y="1972686"/>
          <a:ext cx="1182260" cy="5911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6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Enteros  (</a:t>
          </a:r>
          <a:r>
            <a:rPr lang="es-CO" sz="1700" kern="1200" dirty="0" err="1"/>
            <a:t>int</a:t>
          </a:r>
          <a:r>
            <a:rPr lang="es-CO" sz="1700" kern="1200" dirty="0"/>
            <a:t>)</a:t>
          </a:r>
        </a:p>
      </dsp:txBody>
      <dsp:txXfrm>
        <a:off x="417" y="1972686"/>
        <a:ext cx="1182260" cy="591130"/>
      </dsp:txXfrm>
    </dsp:sp>
    <dsp:sp modelId="{6FE25E21-0656-493E-B9B2-3D85692D8ECC}">
      <dsp:nvSpPr>
        <dsp:cNvPr id="0" name=""/>
        <dsp:cNvSpPr/>
      </dsp:nvSpPr>
      <dsp:spPr>
        <a:xfrm>
          <a:off x="295982" y="2812091"/>
          <a:ext cx="1182260" cy="5911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1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5</a:t>
          </a:r>
        </a:p>
      </dsp:txBody>
      <dsp:txXfrm>
        <a:off x="295982" y="2812091"/>
        <a:ext cx="1182260" cy="591130"/>
      </dsp:txXfrm>
    </dsp:sp>
    <dsp:sp modelId="{72305D99-9C8F-4BF1-AD3B-91F1FE7D3967}">
      <dsp:nvSpPr>
        <dsp:cNvPr id="0" name=""/>
        <dsp:cNvSpPr/>
      </dsp:nvSpPr>
      <dsp:spPr>
        <a:xfrm>
          <a:off x="295982" y="3651496"/>
          <a:ext cx="1182260" cy="5911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1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/>
            <a:t>10</a:t>
          </a:r>
          <a:endParaRPr lang="es-CO" sz="1700" kern="1200" dirty="0"/>
        </a:p>
      </dsp:txBody>
      <dsp:txXfrm>
        <a:off x="295982" y="3651496"/>
        <a:ext cx="1182260" cy="591130"/>
      </dsp:txXfrm>
    </dsp:sp>
    <dsp:sp modelId="{CD94C4D8-D356-4FF6-AB0D-56BB86006894}">
      <dsp:nvSpPr>
        <dsp:cNvPr id="0" name=""/>
        <dsp:cNvSpPr/>
      </dsp:nvSpPr>
      <dsp:spPr>
        <a:xfrm>
          <a:off x="1430952" y="1972686"/>
          <a:ext cx="1182260" cy="5911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6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Reales (</a:t>
          </a:r>
          <a:r>
            <a:rPr lang="es-CO" sz="1700" kern="1200" dirty="0" err="1"/>
            <a:t>float</a:t>
          </a:r>
          <a:r>
            <a:rPr lang="es-CO" sz="1700" kern="1200" dirty="0"/>
            <a:t>)</a:t>
          </a:r>
        </a:p>
      </dsp:txBody>
      <dsp:txXfrm>
        <a:off x="1430952" y="1972686"/>
        <a:ext cx="1182260" cy="591130"/>
      </dsp:txXfrm>
    </dsp:sp>
    <dsp:sp modelId="{1D3968EA-D655-4A88-A81F-785714B822F1}">
      <dsp:nvSpPr>
        <dsp:cNvPr id="0" name=""/>
        <dsp:cNvSpPr/>
      </dsp:nvSpPr>
      <dsp:spPr>
        <a:xfrm>
          <a:off x="1726517" y="2812091"/>
          <a:ext cx="1182260" cy="5911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1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2,1</a:t>
          </a:r>
        </a:p>
      </dsp:txBody>
      <dsp:txXfrm>
        <a:off x="1726517" y="2812091"/>
        <a:ext cx="1182260" cy="591130"/>
      </dsp:txXfrm>
    </dsp:sp>
    <dsp:sp modelId="{DDDAD5E1-A177-413C-8E42-F55A6E9BAE59}">
      <dsp:nvSpPr>
        <dsp:cNvPr id="0" name=""/>
        <dsp:cNvSpPr/>
      </dsp:nvSpPr>
      <dsp:spPr>
        <a:xfrm>
          <a:off x="1726517" y="3651496"/>
          <a:ext cx="1182260" cy="5911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1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2,8</a:t>
          </a:r>
        </a:p>
      </dsp:txBody>
      <dsp:txXfrm>
        <a:off x="1726517" y="3651496"/>
        <a:ext cx="1182260" cy="591130"/>
      </dsp:txXfrm>
    </dsp:sp>
    <dsp:sp modelId="{8A720020-C514-4E0D-8F04-265687016186}">
      <dsp:nvSpPr>
        <dsp:cNvPr id="0" name=""/>
        <dsp:cNvSpPr/>
      </dsp:nvSpPr>
      <dsp:spPr>
        <a:xfrm>
          <a:off x="3576754" y="1133282"/>
          <a:ext cx="1182260" cy="59113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5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Letras</a:t>
          </a:r>
        </a:p>
      </dsp:txBody>
      <dsp:txXfrm>
        <a:off x="3576754" y="1133282"/>
        <a:ext cx="1182260" cy="591130"/>
      </dsp:txXfrm>
    </dsp:sp>
    <dsp:sp modelId="{67063664-2665-4CFC-942F-30DED82EB082}">
      <dsp:nvSpPr>
        <dsp:cNvPr id="0" name=""/>
        <dsp:cNvSpPr/>
      </dsp:nvSpPr>
      <dsp:spPr>
        <a:xfrm>
          <a:off x="2861487" y="1972686"/>
          <a:ext cx="1182260" cy="5911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6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Carácter (</a:t>
          </a:r>
          <a:r>
            <a:rPr lang="es-CO" sz="1700" kern="1200" dirty="0" err="1"/>
            <a:t>chr</a:t>
          </a:r>
          <a:r>
            <a:rPr lang="es-CO" sz="1700" kern="1200" dirty="0"/>
            <a:t>)</a:t>
          </a:r>
        </a:p>
      </dsp:txBody>
      <dsp:txXfrm>
        <a:off x="2861487" y="1972686"/>
        <a:ext cx="1182260" cy="591130"/>
      </dsp:txXfrm>
    </dsp:sp>
    <dsp:sp modelId="{3BBA93B1-1FE1-4D36-AAAB-3969FB14E6EA}">
      <dsp:nvSpPr>
        <dsp:cNvPr id="0" name=""/>
        <dsp:cNvSpPr/>
      </dsp:nvSpPr>
      <dsp:spPr>
        <a:xfrm>
          <a:off x="3157052" y="2812091"/>
          <a:ext cx="1182260" cy="5911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1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‘L’</a:t>
          </a:r>
        </a:p>
      </dsp:txBody>
      <dsp:txXfrm>
        <a:off x="3157052" y="2812091"/>
        <a:ext cx="1182260" cy="591130"/>
      </dsp:txXfrm>
    </dsp:sp>
    <dsp:sp modelId="{F883C91F-309B-41D4-990A-E7697D05F207}">
      <dsp:nvSpPr>
        <dsp:cNvPr id="0" name=""/>
        <dsp:cNvSpPr/>
      </dsp:nvSpPr>
      <dsp:spPr>
        <a:xfrm>
          <a:off x="4292022" y="1972686"/>
          <a:ext cx="1182260" cy="5911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6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Cadena  (</a:t>
          </a:r>
          <a:r>
            <a:rPr lang="es-CO" sz="1700" kern="1200" dirty="0" err="1"/>
            <a:t>str</a:t>
          </a:r>
          <a:r>
            <a:rPr lang="es-CO" sz="1700" kern="1200" dirty="0"/>
            <a:t>)</a:t>
          </a:r>
        </a:p>
      </dsp:txBody>
      <dsp:txXfrm>
        <a:off x="4292022" y="1972686"/>
        <a:ext cx="1182260" cy="591130"/>
      </dsp:txXfrm>
    </dsp:sp>
    <dsp:sp modelId="{50D24F2E-74C5-41B1-9CFA-CF99F6AFD18D}">
      <dsp:nvSpPr>
        <dsp:cNvPr id="0" name=""/>
        <dsp:cNvSpPr/>
      </dsp:nvSpPr>
      <dsp:spPr>
        <a:xfrm>
          <a:off x="4587587" y="2812091"/>
          <a:ext cx="1182260" cy="5911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1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/>
            <a:t>“Hola”</a:t>
          </a:r>
          <a:endParaRPr lang="es-CO" sz="1700" kern="1200" dirty="0"/>
        </a:p>
      </dsp:txBody>
      <dsp:txXfrm>
        <a:off x="4587587" y="2812091"/>
        <a:ext cx="1182260" cy="591130"/>
      </dsp:txXfrm>
    </dsp:sp>
    <dsp:sp modelId="{48363C38-304E-4D84-8693-B0EA67840DF8}">
      <dsp:nvSpPr>
        <dsp:cNvPr id="0" name=""/>
        <dsp:cNvSpPr/>
      </dsp:nvSpPr>
      <dsp:spPr>
        <a:xfrm>
          <a:off x="5722557" y="1133282"/>
          <a:ext cx="1182260" cy="59113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5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Condición</a:t>
          </a:r>
        </a:p>
      </dsp:txBody>
      <dsp:txXfrm>
        <a:off x="5722557" y="1133282"/>
        <a:ext cx="1182260" cy="591130"/>
      </dsp:txXfrm>
    </dsp:sp>
    <dsp:sp modelId="{474BFE8B-4214-4AC5-ADFE-5AE67FD45D0B}">
      <dsp:nvSpPr>
        <dsp:cNvPr id="0" name=""/>
        <dsp:cNvSpPr/>
      </dsp:nvSpPr>
      <dsp:spPr>
        <a:xfrm>
          <a:off x="6018122" y="1972686"/>
          <a:ext cx="1182260" cy="5911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6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Verdadero</a:t>
          </a:r>
        </a:p>
      </dsp:txBody>
      <dsp:txXfrm>
        <a:off x="6018122" y="1972686"/>
        <a:ext cx="1182260" cy="591130"/>
      </dsp:txXfrm>
    </dsp:sp>
    <dsp:sp modelId="{6F19D20D-B4B8-4641-8449-28F1C5D5C882}">
      <dsp:nvSpPr>
        <dsp:cNvPr id="0" name=""/>
        <dsp:cNvSpPr/>
      </dsp:nvSpPr>
      <dsp:spPr>
        <a:xfrm>
          <a:off x="6018122" y="2812091"/>
          <a:ext cx="1182260" cy="5911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6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Falso</a:t>
          </a:r>
        </a:p>
      </dsp:txBody>
      <dsp:txXfrm>
        <a:off x="6018122" y="2812091"/>
        <a:ext cx="1182260" cy="5911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8F23C-6AB8-489A-AE95-0F8935968702}">
      <dsp:nvSpPr>
        <dsp:cNvPr id="0" name=""/>
        <dsp:cNvSpPr/>
      </dsp:nvSpPr>
      <dsp:spPr>
        <a:xfrm>
          <a:off x="0" y="144621"/>
          <a:ext cx="5076056" cy="148297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4">
                <a:hueOff val="0"/>
                <a:satOff val="0"/>
                <a:lumOff val="0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baseline="0" dirty="0"/>
            <a:t>Secuencia de instrucciones o sentencias que se escriben para resolver un problema en un computador.</a:t>
          </a:r>
          <a:endParaRPr lang="en-US" sz="1700" kern="1200" dirty="0"/>
        </a:p>
      </dsp:txBody>
      <dsp:txXfrm>
        <a:off x="72393" y="217014"/>
        <a:ext cx="4931270" cy="1338188"/>
      </dsp:txXfrm>
    </dsp:sp>
    <dsp:sp modelId="{23204346-9CFE-4E9E-A26A-8C7191908875}">
      <dsp:nvSpPr>
        <dsp:cNvPr id="0" name=""/>
        <dsp:cNvSpPr/>
      </dsp:nvSpPr>
      <dsp:spPr>
        <a:xfrm>
          <a:off x="0" y="1814796"/>
          <a:ext cx="5076056" cy="1482974"/>
        </a:xfrm>
        <a:prstGeom prst="roundRect">
          <a:avLst/>
        </a:prstGeom>
        <a:gradFill rotWithShape="0">
          <a:gsLst>
            <a:gs pos="0">
              <a:schemeClr val="accent4">
                <a:hueOff val="-4135930"/>
                <a:satOff val="23223"/>
                <a:lumOff val="-1078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4">
                <a:hueOff val="-4135930"/>
                <a:satOff val="23223"/>
                <a:lumOff val="-1078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4">
                <a:hueOff val="-4135930"/>
                <a:satOff val="23223"/>
                <a:lumOff val="-1078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baseline="0"/>
            <a:t>Conjunto de instrucciones, escritas en un lenguaje especializado, con la finalidad de indicarle a una máquina cómo efectuar un trabajo.</a:t>
          </a:r>
          <a:endParaRPr lang="en-US" sz="1700" kern="1200"/>
        </a:p>
      </dsp:txBody>
      <dsp:txXfrm>
        <a:off x="72393" y="1887189"/>
        <a:ext cx="4931270" cy="1338188"/>
      </dsp:txXfrm>
    </dsp:sp>
    <dsp:sp modelId="{FA237B63-2923-4C2E-9BEE-C5EAF1C8B85C}">
      <dsp:nvSpPr>
        <dsp:cNvPr id="0" name=""/>
        <dsp:cNvSpPr/>
      </dsp:nvSpPr>
      <dsp:spPr>
        <a:xfrm>
          <a:off x="0" y="3484971"/>
          <a:ext cx="5076056" cy="1482974"/>
        </a:xfrm>
        <a:prstGeom prst="roundRect">
          <a:avLst/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50000"/>
                <a:alpha val="100000"/>
                <a:satMod val="140000"/>
                <a:lumMod val="105000"/>
              </a:schemeClr>
            </a:gs>
            <a:gs pos="41000">
              <a:schemeClr val="accent4">
                <a:hueOff val="-8271860"/>
                <a:satOff val="46445"/>
                <a:lumOff val="-2156"/>
                <a:alphaOff val="0"/>
                <a:tint val="57000"/>
                <a:satMod val="160000"/>
                <a:lumMod val="99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tint val="80000"/>
                <a:satMod val="180000"/>
                <a:lumMod val="104000"/>
              </a:schemeClr>
            </a:gs>
          </a:gsLst>
          <a:lin ang="5400000" scaled="1"/>
        </a:gradFill>
        <a:ln>
          <a:noFill/>
        </a:ln>
        <a:effectLst>
          <a:outerShdw blurRad="381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baseline="0"/>
            <a:t>Los lenguajes especializados (de programación) al igual que los lenguajes naturales (Inglés, Español, etc.) poseen reglas </a:t>
          </a:r>
          <a:r>
            <a:rPr lang="es-CO" sz="1700" u="sng" kern="1200" baseline="0"/>
            <a:t>sintácticas</a:t>
          </a:r>
          <a:r>
            <a:rPr lang="es-CO" sz="1700" kern="1200" baseline="0"/>
            <a:t> y </a:t>
          </a:r>
          <a:r>
            <a:rPr lang="es-CO" sz="1700" u="sng" kern="1200" baseline="0"/>
            <a:t>semánticas</a:t>
          </a:r>
          <a:r>
            <a:rPr lang="es-CO" sz="1700" kern="1200" baseline="0"/>
            <a:t> que se deben seguir.</a:t>
          </a:r>
          <a:br>
            <a:rPr lang="es-CO" sz="1700" kern="1200" baseline="0"/>
          </a:br>
          <a:endParaRPr lang="en-US" sz="1700" kern="1200"/>
        </a:p>
      </dsp:txBody>
      <dsp:txXfrm>
        <a:off x="72393" y="3557364"/>
        <a:ext cx="4931270" cy="1338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40EDF-6788-4A25-A97F-86B62427964F}">
      <dsp:nvSpPr>
        <dsp:cNvPr id="0" name=""/>
        <dsp:cNvSpPr/>
      </dsp:nvSpPr>
      <dsp:spPr>
        <a:xfrm>
          <a:off x="3031" y="1400200"/>
          <a:ext cx="1378565" cy="518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15000"/>
                <a:lumMod val="114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tint val="100000"/>
                <a:shade val="96000"/>
                <a:satMod val="100000"/>
                <a:lumMod val="10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1000"/>
                <a:satMod val="100000"/>
              </a:schemeClr>
            </a:gs>
          </a:gsLst>
          <a:lin ang="5400000" scaled="0"/>
        </a:gradFill>
        <a:ln>
          <a:noFill/>
        </a:ln>
        <a:effectLst>
          <a:outerShdw blurRad="50800" dist="31750" dir="5400000" sy="98000" rotWithShape="0">
            <a:srgbClr val="000000">
              <a:alpha val="47000"/>
            </a:srgbClr>
          </a:outerShdw>
        </a:effectLst>
        <a:scene3d>
          <a:camera prst="orthographicFront">
            <a:rot lat="0" lon="0" rev="0"/>
          </a:camera>
          <a:lightRig rig="twoPt" dir="t">
            <a:rot lat="0" lon="0" rev="4800000"/>
          </a:lightRig>
        </a:scene3d>
        <a:sp3d prstMaterial="matte">
          <a:bevelT w="25400" h="444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Entrada</a:t>
          </a:r>
        </a:p>
      </dsp:txBody>
      <dsp:txXfrm>
        <a:off x="3031" y="1400200"/>
        <a:ext cx="1378565" cy="345600"/>
      </dsp:txXfrm>
    </dsp:sp>
    <dsp:sp modelId="{741EE591-15D8-4527-81BF-C1F6E65176C0}">
      <dsp:nvSpPr>
        <dsp:cNvPr id="0" name=""/>
        <dsp:cNvSpPr/>
      </dsp:nvSpPr>
      <dsp:spPr>
        <a:xfrm>
          <a:off x="285388" y="1745799"/>
          <a:ext cx="1378565" cy="91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200" kern="1200" dirty="0"/>
            <a:t>Datos que se van a procesar</a:t>
          </a:r>
        </a:p>
      </dsp:txBody>
      <dsp:txXfrm>
        <a:off x="312275" y="1772686"/>
        <a:ext cx="1324791" cy="864226"/>
      </dsp:txXfrm>
    </dsp:sp>
    <dsp:sp modelId="{F0ACB464-A27E-42E5-A7A1-894986FC4D39}">
      <dsp:nvSpPr>
        <dsp:cNvPr id="0" name=""/>
        <dsp:cNvSpPr/>
      </dsp:nvSpPr>
      <dsp:spPr>
        <a:xfrm>
          <a:off x="1590582" y="1401388"/>
          <a:ext cx="443049" cy="3432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15000"/>
                <a:lumMod val="114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tint val="100000"/>
                <a:shade val="96000"/>
                <a:satMod val="100000"/>
                <a:lumMod val="10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1000"/>
                <a:satMod val="100000"/>
              </a:schemeClr>
            </a:gs>
          </a:gsLst>
          <a:lin ang="5400000" scaled="0"/>
        </a:gradFill>
        <a:ln>
          <a:noFill/>
        </a:ln>
        <a:effectLst>
          <a:outerShdw blurRad="50800" dist="31750" dir="5400000" sy="98000" rotWithShape="0">
            <a:srgbClr val="000000">
              <a:alpha val="47000"/>
            </a:srgbClr>
          </a:outerShdw>
        </a:effectLst>
        <a:scene3d>
          <a:camera prst="orthographicFront">
            <a:rot lat="0" lon="0" rev="0"/>
          </a:camera>
          <a:lightRig rig="twoPt" dir="t">
            <a:rot lat="0" lon="0" rev="4800000"/>
          </a:lightRig>
        </a:scene3d>
        <a:sp3d prstMaterial="matte">
          <a:bevelT w="25400" h="444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/>
        </a:p>
      </dsp:txBody>
      <dsp:txXfrm>
        <a:off x="1590582" y="1470032"/>
        <a:ext cx="340082" cy="205934"/>
      </dsp:txXfrm>
    </dsp:sp>
    <dsp:sp modelId="{D387644F-0D31-4C41-99AA-584B3E4AF5EA}">
      <dsp:nvSpPr>
        <dsp:cNvPr id="0" name=""/>
        <dsp:cNvSpPr/>
      </dsp:nvSpPr>
      <dsp:spPr>
        <a:xfrm>
          <a:off x="2217539" y="1400200"/>
          <a:ext cx="1378565" cy="518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277702"/>
                <a:satOff val="-3888"/>
                <a:lumOff val="-2059"/>
                <a:alphaOff val="0"/>
                <a:tint val="97000"/>
                <a:satMod val="115000"/>
                <a:lumMod val="114000"/>
              </a:schemeClr>
            </a:gs>
            <a:gs pos="60000">
              <a:schemeClr val="accent2">
                <a:hueOff val="-3277702"/>
                <a:satOff val="-3888"/>
                <a:lumOff val="-2059"/>
                <a:alphaOff val="0"/>
                <a:tint val="100000"/>
                <a:shade val="96000"/>
                <a:satMod val="100000"/>
                <a:lumMod val="108000"/>
              </a:schemeClr>
            </a:gs>
            <a:gs pos="100000">
              <a:schemeClr val="accent2">
                <a:hueOff val="-3277702"/>
                <a:satOff val="-3888"/>
                <a:lumOff val="-2059"/>
                <a:alphaOff val="0"/>
                <a:shade val="91000"/>
                <a:satMod val="100000"/>
              </a:schemeClr>
            </a:gs>
          </a:gsLst>
          <a:lin ang="5400000" scaled="0"/>
        </a:gradFill>
        <a:ln>
          <a:noFill/>
        </a:ln>
        <a:effectLst>
          <a:outerShdw blurRad="50800" dist="31750" dir="5400000" sy="98000" rotWithShape="0">
            <a:srgbClr val="000000">
              <a:alpha val="47000"/>
            </a:srgbClr>
          </a:outerShdw>
        </a:effectLst>
        <a:scene3d>
          <a:camera prst="orthographicFront">
            <a:rot lat="0" lon="0" rev="0"/>
          </a:camera>
          <a:lightRig rig="twoPt" dir="t">
            <a:rot lat="0" lon="0" rev="4800000"/>
          </a:lightRig>
        </a:scene3d>
        <a:sp3d prstMaterial="matte">
          <a:bevelT w="25400" h="444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Proceso</a:t>
          </a:r>
        </a:p>
      </dsp:txBody>
      <dsp:txXfrm>
        <a:off x="2217539" y="1400200"/>
        <a:ext cx="1378565" cy="345600"/>
      </dsp:txXfrm>
    </dsp:sp>
    <dsp:sp modelId="{DCA0B337-A711-4930-AD0D-DB1365A33298}">
      <dsp:nvSpPr>
        <dsp:cNvPr id="0" name=""/>
        <dsp:cNvSpPr/>
      </dsp:nvSpPr>
      <dsp:spPr>
        <a:xfrm>
          <a:off x="2499895" y="1745799"/>
          <a:ext cx="1378565" cy="91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277702"/>
              <a:satOff val="-3888"/>
              <a:lumOff val="-2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200" kern="1200" dirty="0"/>
            <a:t>Operaciones realizadas con los datos de entrada</a:t>
          </a:r>
        </a:p>
      </dsp:txBody>
      <dsp:txXfrm>
        <a:off x="2526782" y="1772686"/>
        <a:ext cx="1324791" cy="864226"/>
      </dsp:txXfrm>
    </dsp:sp>
    <dsp:sp modelId="{9A718DFB-27AD-4F02-9525-C766DAD5E8F9}">
      <dsp:nvSpPr>
        <dsp:cNvPr id="0" name=""/>
        <dsp:cNvSpPr/>
      </dsp:nvSpPr>
      <dsp:spPr>
        <a:xfrm>
          <a:off x="3805089" y="1401388"/>
          <a:ext cx="443049" cy="3432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6555403"/>
                <a:satOff val="-7776"/>
                <a:lumOff val="-4117"/>
                <a:alphaOff val="0"/>
                <a:tint val="97000"/>
                <a:satMod val="115000"/>
                <a:lumMod val="114000"/>
              </a:schemeClr>
            </a:gs>
            <a:gs pos="60000">
              <a:schemeClr val="accent2">
                <a:hueOff val="-6555403"/>
                <a:satOff val="-7776"/>
                <a:lumOff val="-4117"/>
                <a:alphaOff val="0"/>
                <a:tint val="100000"/>
                <a:shade val="96000"/>
                <a:satMod val="100000"/>
                <a:lumMod val="108000"/>
              </a:schemeClr>
            </a:gs>
            <a:gs pos="100000">
              <a:schemeClr val="accent2">
                <a:hueOff val="-6555403"/>
                <a:satOff val="-7776"/>
                <a:lumOff val="-4117"/>
                <a:alphaOff val="0"/>
                <a:shade val="91000"/>
                <a:satMod val="100000"/>
              </a:schemeClr>
            </a:gs>
          </a:gsLst>
          <a:lin ang="5400000" scaled="0"/>
        </a:gradFill>
        <a:ln>
          <a:noFill/>
        </a:ln>
        <a:effectLst>
          <a:outerShdw blurRad="50800" dist="31750" dir="5400000" sy="98000" rotWithShape="0">
            <a:srgbClr val="000000">
              <a:alpha val="47000"/>
            </a:srgbClr>
          </a:outerShdw>
        </a:effectLst>
        <a:scene3d>
          <a:camera prst="orthographicFront">
            <a:rot lat="0" lon="0" rev="0"/>
          </a:camera>
          <a:lightRig rig="twoPt" dir="t">
            <a:rot lat="0" lon="0" rev="4800000"/>
          </a:lightRig>
        </a:scene3d>
        <a:sp3d prstMaterial="matte">
          <a:bevelT w="25400" h="444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/>
        </a:p>
      </dsp:txBody>
      <dsp:txXfrm>
        <a:off x="3805089" y="1470032"/>
        <a:ext cx="340082" cy="205934"/>
      </dsp:txXfrm>
    </dsp:sp>
    <dsp:sp modelId="{11C2016D-EFD0-4864-BD5B-838475201AAC}">
      <dsp:nvSpPr>
        <dsp:cNvPr id="0" name=""/>
        <dsp:cNvSpPr/>
      </dsp:nvSpPr>
      <dsp:spPr>
        <a:xfrm>
          <a:off x="4432046" y="1400200"/>
          <a:ext cx="1378565" cy="518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6555403"/>
                <a:satOff val="-7776"/>
                <a:lumOff val="-4117"/>
                <a:alphaOff val="0"/>
                <a:tint val="97000"/>
                <a:satMod val="115000"/>
                <a:lumMod val="114000"/>
              </a:schemeClr>
            </a:gs>
            <a:gs pos="60000">
              <a:schemeClr val="accent2">
                <a:hueOff val="-6555403"/>
                <a:satOff val="-7776"/>
                <a:lumOff val="-4117"/>
                <a:alphaOff val="0"/>
                <a:tint val="100000"/>
                <a:shade val="96000"/>
                <a:satMod val="100000"/>
                <a:lumMod val="108000"/>
              </a:schemeClr>
            </a:gs>
            <a:gs pos="100000">
              <a:schemeClr val="accent2">
                <a:hueOff val="-6555403"/>
                <a:satOff val="-7776"/>
                <a:lumOff val="-4117"/>
                <a:alphaOff val="0"/>
                <a:shade val="91000"/>
                <a:satMod val="100000"/>
              </a:schemeClr>
            </a:gs>
          </a:gsLst>
          <a:lin ang="5400000" scaled="0"/>
        </a:gradFill>
        <a:ln>
          <a:noFill/>
        </a:ln>
        <a:effectLst>
          <a:outerShdw blurRad="50800" dist="31750" dir="5400000" sy="98000" rotWithShape="0">
            <a:srgbClr val="000000">
              <a:alpha val="47000"/>
            </a:srgbClr>
          </a:outerShdw>
        </a:effectLst>
        <a:scene3d>
          <a:camera prst="orthographicFront">
            <a:rot lat="0" lon="0" rev="0"/>
          </a:camera>
          <a:lightRig rig="twoPt" dir="t">
            <a:rot lat="0" lon="0" rev="4800000"/>
          </a:lightRig>
        </a:scene3d>
        <a:sp3d prstMaterial="matte">
          <a:bevelT w="25400" h="444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Salida</a:t>
          </a:r>
        </a:p>
      </dsp:txBody>
      <dsp:txXfrm>
        <a:off x="4432046" y="1400200"/>
        <a:ext cx="1378565" cy="345600"/>
      </dsp:txXfrm>
    </dsp:sp>
    <dsp:sp modelId="{53DFB1C1-D6DA-4174-90C0-647D6423857A}">
      <dsp:nvSpPr>
        <dsp:cNvPr id="0" name=""/>
        <dsp:cNvSpPr/>
      </dsp:nvSpPr>
      <dsp:spPr>
        <a:xfrm>
          <a:off x="4714402" y="1745799"/>
          <a:ext cx="1378565" cy="91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555403"/>
              <a:satOff val="-7776"/>
              <a:lumOff val="-41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200" kern="1200" dirty="0"/>
            <a:t>Resultados obtenidos con las operaciones</a:t>
          </a:r>
        </a:p>
      </dsp:txBody>
      <dsp:txXfrm>
        <a:off x="4741289" y="1772686"/>
        <a:ext cx="1324791" cy="864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64849-FDB5-4298-A413-9D70FF7B4EB1}" type="datetimeFigureOut">
              <a:rPr lang="es-CO" smtClean="0"/>
              <a:pPr/>
              <a:t>31/01/2020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E405C-8F13-4C14-8D34-C311A8C5D90E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052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Los elementos son los planetas, estrellas </a:t>
            </a:r>
            <a:r>
              <a:rPr lang="es-CO" baseline="0" dirty="0"/>
              <a:t> y planetas enanos, interactúan gracias a la fuerza de gravedad. El objetivo del sistema es tener una vía láctea trabajado en armonía y que todos los elementos puedan convivir de manera idónea.</a:t>
            </a:r>
          </a:p>
          <a:p>
            <a:endParaRPr lang="es-CO" baseline="0" dirty="0"/>
          </a:p>
          <a:p>
            <a:r>
              <a:rPr lang="es-CO" baseline="0" dirty="0"/>
              <a:t>Los elementos solos no hacen nada, luego de interactuar generan un sistema solar que funciona en armonía.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7926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75328-367B-41E7-A9DB-3CEDDF821AB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538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75328-367B-41E7-A9DB-3CEDDF821AB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46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75328-367B-41E7-A9DB-3CEDDF821AB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496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75328-367B-41E7-A9DB-3CEDDF821AB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8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75328-367B-41E7-A9DB-3CEDDF821AB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865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674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3539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9431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7" dirty="0"/>
              <a:t>Volveos a los ejemplos</a:t>
            </a:r>
            <a:r>
              <a:rPr lang="es-CO" sz="1807" baseline="0" dirty="0"/>
              <a:t> para ver los estados inicial, intermedios y final</a:t>
            </a:r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9428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7" dirty="0"/>
              <a:t>Lo que está en negrita</a:t>
            </a:r>
            <a:r>
              <a:rPr lang="es-CO" sz="1807" baseline="0" dirty="0"/>
              <a:t> sirve para el parcial.</a:t>
            </a:r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819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En el ejemplo de cómo la interacción de los elementos afecta todo el sistema, se puede hablar del caso del edificio SPACE.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Mostrar video de pensamiento sistémico.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124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9948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6243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9490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8145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0147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símbolos de la izquierda son el “programa” y las palabras de la derecha</a:t>
            </a:r>
            <a:r>
              <a:rPr lang="es-E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 los “algoritmos”.</a:t>
            </a:r>
            <a:br>
              <a:rPr lang="es-E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E405C-8F13-4C14-8D34-C311A8C5D90E}" type="slidenum">
              <a:rPr lang="es-CO" smtClean="0"/>
              <a:pPr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072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7" dirty="0"/>
              <a:t>* Modelo </a:t>
            </a:r>
            <a:r>
              <a:rPr lang="es-CO" sz="1807" u="sng" dirty="0"/>
              <a:t>mental</a:t>
            </a:r>
            <a:r>
              <a:rPr lang="es-CO" sz="1807" dirty="0"/>
              <a:t> es un mecanismo de pensamiento</a:t>
            </a:r>
            <a:r>
              <a:rPr lang="es-CO" sz="1807" baseline="0" dirty="0"/>
              <a:t> para explicar el mundo real. Jean Piaget desarrollo cognitivo en los niños o Gardner con las inteligencias múltiples</a:t>
            </a:r>
            <a:endParaRPr lang="es-CO" sz="1807" dirty="0"/>
          </a:p>
          <a:p>
            <a:r>
              <a:rPr lang="es-CO" sz="1807" dirty="0"/>
              <a:t>* Modelo </a:t>
            </a:r>
            <a:r>
              <a:rPr lang="es-CO" sz="1807" u="sng" dirty="0"/>
              <a:t>económico</a:t>
            </a:r>
            <a:r>
              <a:rPr lang="es-CO" sz="1807" baseline="0" dirty="0"/>
              <a:t> puede ser el socialista.</a:t>
            </a:r>
          </a:p>
          <a:p>
            <a:r>
              <a:rPr lang="es-CO" sz="1807" baseline="0" dirty="0"/>
              <a:t>* Modelo </a:t>
            </a:r>
            <a:r>
              <a:rPr lang="es-CO" sz="1807" u="sng" baseline="0" dirty="0"/>
              <a:t>político</a:t>
            </a:r>
            <a:r>
              <a:rPr lang="es-CO" sz="1807" baseline="0" dirty="0"/>
              <a:t> puede ser dictatorial o democrático.</a:t>
            </a:r>
          </a:p>
          <a:p>
            <a:r>
              <a:rPr lang="es-CO" sz="1807" baseline="0" dirty="0"/>
              <a:t>* Modelo</a:t>
            </a:r>
            <a:r>
              <a:rPr lang="es-CO" sz="1807" u="sng" baseline="0" dirty="0"/>
              <a:t> matemático</a:t>
            </a:r>
            <a:r>
              <a:rPr lang="es-CO" sz="1807" baseline="0" dirty="0"/>
              <a:t> Aplicación de una teoría, por ejemplo Pitágoras.</a:t>
            </a:r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703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7" dirty="0"/>
              <a:t>* Modelo </a:t>
            </a:r>
            <a:r>
              <a:rPr lang="es-CO" sz="1807" u="sng" dirty="0"/>
              <a:t>mental</a:t>
            </a:r>
            <a:r>
              <a:rPr lang="es-CO" sz="1807" dirty="0"/>
              <a:t> es un mecanismo de pensamiento</a:t>
            </a:r>
            <a:r>
              <a:rPr lang="es-CO" sz="1807" baseline="0" dirty="0"/>
              <a:t> para explicar el mundo real. Jean Piaget desarrollo cognitivo en los niños o Gardner con las inteligencias múltiples</a:t>
            </a:r>
            <a:endParaRPr lang="es-CO" sz="1807" dirty="0"/>
          </a:p>
          <a:p>
            <a:r>
              <a:rPr lang="es-CO" sz="1807" dirty="0"/>
              <a:t>* Modelo </a:t>
            </a:r>
            <a:r>
              <a:rPr lang="es-CO" sz="1807" u="sng" dirty="0"/>
              <a:t>económico</a:t>
            </a:r>
            <a:r>
              <a:rPr lang="es-CO" sz="1807" baseline="0" dirty="0"/>
              <a:t> puede ser el socialista.</a:t>
            </a:r>
          </a:p>
          <a:p>
            <a:r>
              <a:rPr lang="es-CO" sz="1807" baseline="0" dirty="0"/>
              <a:t>* Modelo </a:t>
            </a:r>
            <a:r>
              <a:rPr lang="es-CO" sz="1807" u="sng" baseline="0" dirty="0"/>
              <a:t>político</a:t>
            </a:r>
            <a:r>
              <a:rPr lang="es-CO" sz="1807" baseline="0" dirty="0"/>
              <a:t> puede ser dictatorial o democrático.</a:t>
            </a:r>
          </a:p>
          <a:p>
            <a:r>
              <a:rPr lang="es-CO" sz="1807" baseline="0" dirty="0"/>
              <a:t>* Modelo</a:t>
            </a:r>
            <a:r>
              <a:rPr lang="es-CO" sz="1807" u="sng" baseline="0" dirty="0"/>
              <a:t> matemático</a:t>
            </a:r>
            <a:r>
              <a:rPr lang="es-CO" sz="1807" baseline="0" dirty="0"/>
              <a:t> Aplicación de una teoría, por ejemplo Pitágoras.</a:t>
            </a:r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75328-367B-41E7-A9DB-3CEDDF821AB3}" type="slidenum">
              <a:rPr lang="es-CO" smtClean="0"/>
              <a:pPr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9105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/>
              <a:t>Modelo,</a:t>
            </a:r>
            <a:r>
              <a:rPr lang="es-CO" baseline="0" dirty="0"/>
              <a:t> representación de un objeto o sistema. Sirven para hacer simulaciones y probar las propiedades del sistema</a:t>
            </a:r>
          </a:p>
          <a:p>
            <a:r>
              <a:rPr lang="es-CO" baseline="0" dirty="0" err="1"/>
              <a:t>Programa:Modelo</a:t>
            </a:r>
            <a:r>
              <a:rPr lang="es-CO" baseline="0" dirty="0"/>
              <a:t> computacional, abstracto, </a:t>
            </a:r>
          </a:p>
          <a:p>
            <a:r>
              <a:rPr lang="es-CO" baseline="0" dirty="0"/>
              <a:t>Los programas tienen constantes y tienen variables. Qué son cada una de ellas?.</a:t>
            </a:r>
          </a:p>
          <a:p>
            <a:r>
              <a:rPr lang="es-CO" baseline="0" dirty="0"/>
              <a:t>Constantes: Características que se mantienen estables</a:t>
            </a:r>
          </a:p>
          <a:p>
            <a:r>
              <a:rPr lang="es-CO" baseline="0" dirty="0"/>
              <a:t>Variables: Características que cambian entre sistemas.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E405C-8F13-4C14-8D34-C311A8C5D90E}" type="slidenum">
              <a:rPr lang="es-CO" smtClean="0"/>
              <a:pPr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483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75328-367B-41E7-A9DB-3CEDDF821AB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2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75328-367B-41E7-A9DB-3CEDDF821AB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33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75328-367B-41E7-A9DB-3CEDDF821AB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581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807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75328-367B-41E7-A9DB-3CEDDF821AB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35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 userDrawn="1"/>
        </p:nvSpPr>
        <p:spPr>
          <a:xfrm>
            <a:off x="2520280" y="6237312"/>
            <a:ext cx="6660232" cy="692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7 Rectángulo"/>
          <p:cNvSpPr/>
          <p:nvPr userDrawn="1"/>
        </p:nvSpPr>
        <p:spPr>
          <a:xfrm>
            <a:off x="-29126" y="0"/>
            <a:ext cx="9144000" cy="692696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411760" y="6492875"/>
            <a:ext cx="4608512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s-CO"/>
              <a:t>Introducción a la programación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20259"/>
            <a:ext cx="2133600" cy="365125"/>
          </a:xfrm>
        </p:spPr>
        <p:txBody>
          <a:bodyPr/>
          <a:lstStyle>
            <a:lvl1pPr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  <p:pic>
        <p:nvPicPr>
          <p:cNvPr id="7" name="Picture 2" descr="http://quantil.com.co/site/media/images/javeriana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3296"/>
            <a:ext cx="2483768" cy="76470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6233-FB4C-428E-A051-5D70AE3FE4C1}" type="datetime1">
              <a:rPr lang="es-CO" smtClean="0"/>
              <a:t>31/01/2020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A41E-846A-405A-B353-7B6365740C9F}" type="datetime1">
              <a:rPr lang="es-CO" smtClean="0"/>
              <a:t>31/01/2020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 userDrawn="1"/>
        </p:nvSpPr>
        <p:spPr>
          <a:xfrm>
            <a:off x="2520280" y="6237312"/>
            <a:ext cx="6660232" cy="692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544-7E97-4880-8DDB-EF43CAE0F299}" type="datetime1">
              <a:rPr lang="es-CO" smtClean="0"/>
              <a:t>31/01/2020</a:t>
            </a:fld>
            <a:endParaRPr lang="es-CO"/>
          </a:p>
        </p:txBody>
      </p:sp>
      <p:pic>
        <p:nvPicPr>
          <p:cNvPr id="9" name="Picture 2" descr="http://quantil.com.co/site/media/images/javeriana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3296"/>
            <a:ext cx="2483768" cy="764704"/>
          </a:xfrm>
          <a:prstGeom prst="rect">
            <a:avLst/>
          </a:prstGeom>
          <a:noFill/>
        </p:spPr>
      </p:pic>
      <p:sp>
        <p:nvSpPr>
          <p:cNvPr id="10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411760" y="6492875"/>
            <a:ext cx="4608512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s-CO"/>
              <a:t>Introducción a la programación</a:t>
            </a:r>
            <a:endParaRPr lang="es-CO" dirty="0"/>
          </a:p>
        </p:txBody>
      </p:sp>
      <p:sp>
        <p:nvSpPr>
          <p:cNvPr id="11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20272" y="6520259"/>
            <a:ext cx="2133600" cy="365125"/>
          </a:xfrm>
        </p:spPr>
        <p:txBody>
          <a:bodyPr/>
          <a:lstStyle>
            <a:lvl1pPr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-5680" y="-11324"/>
            <a:ext cx="9144000" cy="79695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de título del </a:t>
            </a:r>
            <a:r>
              <a:rPr lang="es-ES" dirty="0" err="1"/>
              <a:t>patrónHaga</a:t>
            </a:r>
            <a:r>
              <a:rPr lang="es-ES" dirty="0"/>
              <a:t> clic para modificar el estilo </a:t>
            </a:r>
            <a:endParaRPr lang="es-C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C9C2-9226-41D5-9CE6-2F0B8B83ED90}" type="datetime1">
              <a:rPr lang="es-CO" smtClean="0"/>
              <a:t>31/01/2020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89BEC-E5AE-4A43-8B22-D5B520DCBAEE}" type="datetime1">
              <a:rPr lang="es-CO" smtClean="0"/>
              <a:t>31/01/2020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F638C-7CF0-408F-9FC9-9B15AAC7110B}" type="datetime1">
              <a:rPr lang="es-CO" smtClean="0"/>
              <a:t>31/01/2020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0CC0-AC26-4E26-AAE8-A5CB3C3D6FBE}" type="datetime1">
              <a:rPr lang="es-CO" smtClean="0"/>
              <a:t>31/01/2020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1117-D598-4EF1-8538-1AE4721808E0}" type="datetime1">
              <a:rPr lang="es-CO" smtClean="0"/>
              <a:t>31/01/2020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CDAB-EA54-4BA2-9A14-CB6D37F5730A}" type="datetime1">
              <a:rPr lang="es-CO" smtClean="0"/>
              <a:t>31/01/2020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8CE0E-8AF1-43A2-8D16-0EB1D9AFFD85}" type="datetime1">
              <a:rPr lang="es-CO" smtClean="0"/>
              <a:t>31/01/2020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59CF5-8A3A-4188-8E6A-FDFF768D0DB6}" type="datetime1">
              <a:rPr lang="es-CO" smtClean="0"/>
              <a:t>31/01/2020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/>
              <a:t>Introducción a la programación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5B30C-86F8-49BD-820E-4721741473E2}" type="slidenum">
              <a:rPr lang="es-CO" smtClean="0"/>
              <a:pPr/>
              <a:t>‹#›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io.code.org/unplugged/unplug2-es-ES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576" y="1700808"/>
            <a:ext cx="7772400" cy="1470025"/>
          </a:xfrm>
        </p:spPr>
        <p:txBody>
          <a:bodyPr/>
          <a:lstStyle/>
          <a:p>
            <a:r>
              <a:rPr lang="es-CO" b="1" dirty="0"/>
              <a:t>Introducción a la programación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03648" y="3429000"/>
            <a:ext cx="6400800" cy="648072"/>
          </a:xfrm>
        </p:spPr>
        <p:txBody>
          <a:bodyPr/>
          <a:lstStyle/>
          <a:p>
            <a:r>
              <a:rPr lang="es-CO" dirty="0"/>
              <a:t>Luisa Fernanda Rincón Pérez</a:t>
            </a:r>
          </a:p>
        </p:txBody>
      </p:sp>
      <p:sp>
        <p:nvSpPr>
          <p:cNvPr id="4" name="2 Subtítulo"/>
          <p:cNvSpPr txBox="1">
            <a:spLocks/>
          </p:cNvSpPr>
          <p:nvPr/>
        </p:nvSpPr>
        <p:spPr>
          <a:xfrm>
            <a:off x="1475656" y="4221088"/>
            <a:ext cx="64008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2020-1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6878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2400" dirty="0"/>
              <a:t>¿Cuál es la relación entre sistema, modelo y programa ?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8222242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5994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43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000" dirty="0"/>
              <a:t>https://studio.code.org/s/20-hour/stage/2/puzzle/1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Haciendo el primer programa … </a:t>
            </a:r>
            <a:br>
              <a:rPr lang="es-CO" dirty="0"/>
            </a:br>
            <a:r>
              <a:rPr lang="es-CO" dirty="0"/>
              <a:t>laberinto  y pájaros de </a:t>
            </a:r>
            <a:r>
              <a:rPr lang="es-CO" dirty="0" err="1"/>
              <a:t>Angry</a:t>
            </a:r>
            <a:r>
              <a:rPr lang="es-CO" dirty="0"/>
              <a:t> </a:t>
            </a:r>
            <a:r>
              <a:rPr lang="es-CO" dirty="0" err="1"/>
              <a:t>Birds</a:t>
            </a:r>
            <a:endParaRPr lang="es-CO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294955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09" y="3068960"/>
            <a:ext cx="329951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611560" y="5357415"/>
            <a:ext cx="7431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Llegar hasta el nivel 5</a:t>
            </a:r>
          </a:p>
        </p:txBody>
      </p:sp>
    </p:spTree>
    <p:extLst>
      <p:ext uri="{BB962C8B-B14F-4D97-AF65-F5344CB8AC3E}">
        <p14:creationId xmlns:p14="http://schemas.microsoft.com/office/powerpoint/2010/main" val="105705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Observación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34156" y="788728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79" y="1844824"/>
            <a:ext cx="2264805" cy="2197129"/>
          </a:xfrm>
          <a:prstGeom prst="rect">
            <a:avLst/>
          </a:prstGeom>
        </p:spPr>
      </p:pic>
      <p:sp>
        <p:nvSpPr>
          <p:cNvPr id="8" name="6 Marcador de contenido"/>
          <p:cNvSpPr txBox="1">
            <a:spLocks/>
          </p:cNvSpPr>
          <p:nvPr/>
        </p:nvSpPr>
        <p:spPr>
          <a:xfrm>
            <a:off x="361465" y="1004386"/>
            <a:ext cx="6452714" cy="436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La observación se realiza por medio de los sentidos, con los cuales se pueden </a:t>
            </a: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obtener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la información.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Gracias a la observación se detectan los </a:t>
            </a: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5DCEAF">
                    <a:lumMod val="75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elementos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de un problema, su </a:t>
            </a: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A7EA52">
                    <a:lumMod val="75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forma de interacción 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y cómo llegar a un posible diagnóstico o </a:t>
            </a: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solución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4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¿Cómo se hace la observación?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34156" y="788728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6 Marcador de contenido"/>
          <p:cNvSpPr txBox="1">
            <a:spLocks/>
          </p:cNvSpPr>
          <p:nvPr/>
        </p:nvSpPr>
        <p:spPr>
          <a:xfrm>
            <a:off x="683568" y="702136"/>
            <a:ext cx="8136904" cy="545441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srgbClr val="F14124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¿Qué se va a observar? 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Identificar aquello que se va a observar (persona, objeto, situación, etc.)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srgbClr val="F14124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¿Para qué se va a observar? 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Objetivos que se van a cumplir con la observación.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srgbClr val="F14124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¿Cómo se va a observar? 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La forma en que se van a registrar los datos de lo que se va a observar.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Observar de forma </a:t>
            </a: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srgbClr val="F14124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crítica</a:t>
            </a: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srgbClr val="F14124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y atenta</a:t>
            </a: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Mantener un </a:t>
            </a: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srgbClr val="F14124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registro</a:t>
            </a: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de lo observado.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Análisis e </a:t>
            </a: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srgbClr val="F14124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interpretación</a:t>
            </a: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de los datos.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srgbClr val="F14124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Concluir</a:t>
            </a: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sobre lo observado y registrado.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Si es necesario elaborar un </a:t>
            </a: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srgbClr val="F14124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modelo</a:t>
            </a:r>
            <a:r>
              <a:rPr kumimoji="0" lang="es-CO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15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6170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x-none" dirty="0"/>
              <a:t>¿Qué cambia en el tiempo?</a:t>
            </a:r>
          </a:p>
          <a:p>
            <a:pPr marL="0" indent="0" algn="r">
              <a:buNone/>
            </a:pPr>
            <a:r>
              <a:rPr lang="x-none" dirty="0"/>
              <a:t>¿Qué permanece constante en tiempo?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Observemos …</a:t>
            </a:r>
            <a:endParaRPr lang="en-US" dirty="0"/>
          </a:p>
        </p:txBody>
      </p:sp>
      <p:pic>
        <p:nvPicPr>
          <p:cNvPr id="2050" name="Picture 2" descr="http://alokate.com/wp-content/uploads/2008/05/carro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076" y="1268760"/>
            <a:ext cx="4392488" cy="307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522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6170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x-none" dirty="0"/>
              <a:t>¿Qué cambia en </a:t>
            </a:r>
            <a:r>
              <a:rPr lang="es-419" dirty="0"/>
              <a:t>un tiempo dado</a:t>
            </a:r>
            <a:r>
              <a:rPr lang="x-none" dirty="0"/>
              <a:t>?</a:t>
            </a:r>
          </a:p>
          <a:p>
            <a:pPr marL="0" indent="0" algn="r">
              <a:buNone/>
            </a:pPr>
            <a:r>
              <a:rPr lang="x-none" dirty="0"/>
              <a:t>¿Qué permanece constante en</a:t>
            </a:r>
            <a:r>
              <a:rPr lang="es-419" dirty="0"/>
              <a:t> un</a:t>
            </a:r>
            <a:r>
              <a:rPr lang="x-none" dirty="0"/>
              <a:t> tiempo</a:t>
            </a:r>
            <a:r>
              <a:rPr lang="es-419" dirty="0"/>
              <a:t> dado</a:t>
            </a:r>
            <a:r>
              <a:rPr lang="x-none" dirty="0"/>
              <a:t>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Observemos …</a:t>
            </a:r>
            <a:endParaRPr lang="en-US" dirty="0"/>
          </a:p>
        </p:txBody>
      </p:sp>
      <p:pic>
        <p:nvPicPr>
          <p:cNvPr id="3074" name="Picture 2" descr="http://cdnb.20m.es/sites/127/2015/12/Sala-de-cine-20minutos-archiv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48243"/>
            <a:ext cx="5832648" cy="33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15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Elementos constantes y variables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34156" y="788728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6 Marcador de contenido"/>
          <p:cNvSpPr txBox="1">
            <a:spLocks/>
          </p:cNvSpPr>
          <p:nvPr/>
        </p:nvSpPr>
        <p:spPr>
          <a:xfrm>
            <a:off x="251520" y="799603"/>
            <a:ext cx="8496944" cy="5221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5ECCF3">
                    <a:lumMod val="75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CONSTANTES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Elemento que durante la observación </a:t>
            </a:r>
            <a:r>
              <a:rPr kumimoji="0" lang="es-CO" sz="24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nunca cambia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El valor es permanente y su valor siempre es el mismo, por lo menos dentro del contexto de lo observado.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Si el valor cambia, pero dentro de otro contexto de observación seguirá considerándose una constante. (Por ejemplo: el tamaño de un carro es constante, pero en otro contexto puede cambiar si sufre una colisión).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842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Ejemplos de constantes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34156" y="788728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6 Marcador de contenido"/>
          <p:cNvSpPr txBox="1">
            <a:spLocks/>
          </p:cNvSpPr>
          <p:nvPr/>
        </p:nvSpPr>
        <p:spPr>
          <a:xfrm>
            <a:off x="1015004" y="771902"/>
            <a:ext cx="7056784" cy="5221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5ECCF3">
                    <a:lumMod val="75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CONSTANTES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Fecha del descubrimiento de América (12 de octubre de 1492)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El nombre personal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Letras del alfabeto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Velocidad de la luz (299.792.458 m/s)</a:t>
            </a:r>
          </a:p>
          <a:p>
            <a:pPr marL="457200" lvl="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# Departamentos que tiene Colombia que son reconocidos a </a:t>
            </a:r>
            <a:r>
              <a:rPr lang="es-CO" dirty="0">
                <a:solidFill>
                  <a:prstClr val="black"/>
                </a:solidFill>
              </a:rPr>
              <a:t>la fecha (32)</a:t>
            </a: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365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Variables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34156" y="788728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6 Marcador de contenido"/>
          <p:cNvSpPr txBox="1">
            <a:spLocks/>
          </p:cNvSpPr>
          <p:nvPr/>
        </p:nvSpPr>
        <p:spPr>
          <a:xfrm>
            <a:off x="179512" y="3472641"/>
            <a:ext cx="8372022" cy="2540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Elemento que </a:t>
            </a:r>
            <a:r>
              <a:rPr kumimoji="0" lang="es-CO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durante la observación </a:t>
            </a:r>
            <a:r>
              <a:rPr kumimoji="0" lang="es-CO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puede cambiar de valor o de condición.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Una variable representa una información conocida o desconocida </a:t>
            </a:r>
            <a:r>
              <a:rPr kumimoji="0" lang="es-CO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(valor)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en la cual se almacena el dato o información que varía.</a:t>
            </a:r>
          </a:p>
          <a:p>
            <a:pPr marL="457200" marR="0" lvl="0" indent="-4572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4098" name="Picture 2" descr="http://abyss.uoregon.edu/~js/images/variable_star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6" b="4500"/>
          <a:stretch/>
        </p:blipFill>
        <p:spPr bwMode="auto">
          <a:xfrm>
            <a:off x="2175243" y="898874"/>
            <a:ext cx="473630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904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Ejemplos de variables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34156" y="788728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6 Marcador de contenido"/>
          <p:cNvSpPr txBox="1">
            <a:spLocks/>
          </p:cNvSpPr>
          <p:nvPr/>
        </p:nvSpPr>
        <p:spPr>
          <a:xfrm>
            <a:off x="755576" y="964958"/>
            <a:ext cx="7992888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Temperatura del día.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Clima en un año para Cali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Cantidad de personas en un bus en un día</a:t>
            </a:r>
          </a:p>
        </p:txBody>
      </p:sp>
    </p:spTree>
    <p:extLst>
      <p:ext uri="{BB962C8B-B14F-4D97-AF65-F5344CB8AC3E}">
        <p14:creationId xmlns:p14="http://schemas.microsoft.com/office/powerpoint/2010/main" val="130966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¿Por qué aprender a programar?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52" y="980728"/>
            <a:ext cx="6285450" cy="487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0106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¿Cuáles elementos son constantes y cuáles variables?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34156" y="799603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6 Marcador de contenido"/>
          <p:cNvSpPr txBox="1">
            <a:spLocks/>
          </p:cNvSpPr>
          <p:nvPr/>
        </p:nvSpPr>
        <p:spPr>
          <a:xfrm>
            <a:off x="428596" y="799603"/>
            <a:ext cx="7887820" cy="5221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1. Los meses del año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2. El presidente de Colombia para este año si las condiciones actuales del país continúan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3. Cantidad  de  estudiantes  del  curso  durante  el semestre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	- Ningún estudiante puede cancelar la asignatura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	- Es posible cancelar las asignaturas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4. Cantidad de disciplinas que participan en los juegos olímpicos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	- A lo largo de la historia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	- Este año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5. Tiempo del recorrido entre Medellín y Cali en transporte terrestre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6. Distancia actual del recorrido entre Medellín y Cali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7. Aspecto físico de una persona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8.  Colores de un semáforo (Constante con posibilidades)</a:t>
            </a:r>
          </a:p>
        </p:txBody>
      </p:sp>
    </p:spTree>
    <p:extLst>
      <p:ext uri="{BB962C8B-B14F-4D97-AF65-F5344CB8AC3E}">
        <p14:creationId xmlns:p14="http://schemas.microsoft.com/office/powerpoint/2010/main" val="1155801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Tipos de datos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899592" y="1758263"/>
            <a:ext cx="7272808" cy="459161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Velocidad (Distancia/tiempo (Km/</a:t>
            </a:r>
            <a:r>
              <a:rPr kumimoji="0" lang="es-CO" sz="3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seg</a:t>
            </a:r>
            <a:r>
              <a:rPr kumimoji="0" lang="es-CO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)) - Número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Capacidad de personas de un auditorio (#) - Número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Aprobación de un crédito (CONDICIONAL- SI O NO)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Duración de un partido de tenis (MINUTOS) - Número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Costo de un tiquete aéreo ($, US, EUR) - Número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Temperatura de un recipiente (°C, °F) - Número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Nombre del presidente – Letras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CO" sz="4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En programación inclusive se pueden llegar a crear nuevos tipos en el caso de ser necesario.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4156" y="799603"/>
            <a:ext cx="9145848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5ECCF3">
                    <a:lumMod val="75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Además de encontrarse elementos constantes y variables, también se les identifica con un tipo de dato</a:t>
            </a:r>
          </a:p>
        </p:txBody>
      </p:sp>
    </p:spTree>
    <p:extLst>
      <p:ext uri="{BB962C8B-B14F-4D97-AF65-F5344CB8AC3E}">
        <p14:creationId xmlns:p14="http://schemas.microsoft.com/office/powerpoint/2010/main" val="32253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¿Qué tipos de datos básicos existen?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428596" y="1701862"/>
            <a:ext cx="5976664" cy="4591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457200" marR="0" lvl="0" indent="-4572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457200" marR="0" lvl="0" indent="-4572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s-CO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aphicFrame>
        <p:nvGraphicFramePr>
          <p:cNvPr id="9" name="Diagrama 8"/>
          <p:cNvGraphicFramePr/>
          <p:nvPr/>
        </p:nvGraphicFramePr>
        <p:xfrm>
          <a:off x="942996" y="1124744"/>
          <a:ext cx="7200800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1052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>
          <a:xfrm>
            <a:off x="683568" y="1772816"/>
            <a:ext cx="7772400" cy="1470025"/>
          </a:xfrm>
        </p:spPr>
        <p:txBody>
          <a:bodyPr>
            <a:normAutofit/>
          </a:bodyPr>
          <a:lstStyle/>
          <a:p>
            <a:r>
              <a:rPr lang="es-CO" b="1" dirty="0"/>
              <a:t>Estado</a:t>
            </a:r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547664" y="3429000"/>
            <a:ext cx="6400800" cy="1752600"/>
          </a:xfr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7264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" y="964958"/>
            <a:ext cx="8248429" cy="5155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de </a:t>
            </a:r>
            <a:r>
              <a:rPr lang="en-US" dirty="0" err="1"/>
              <a:t>estado</a:t>
            </a:r>
            <a:r>
              <a:rPr lang="en-US" dirty="0"/>
              <a:t>?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51234" y="715745"/>
            <a:ext cx="91458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2400" b="1" dirty="0">
                <a:solidFill>
                  <a:schemeClr val="accent2">
                    <a:lumMod val="75000"/>
                  </a:schemeClr>
                </a:solidFill>
              </a:rPr>
              <a:t>Durante el tiempo, un sistema o sus componentes puede pasar por </a:t>
            </a:r>
            <a:r>
              <a:rPr lang="es-CO" sz="2400" b="1" u="sng" dirty="0">
                <a:solidFill>
                  <a:schemeClr val="accent2">
                    <a:lumMod val="75000"/>
                  </a:schemeClr>
                </a:solidFill>
              </a:rPr>
              <a:t>múltiples</a:t>
            </a:r>
            <a:r>
              <a:rPr lang="es-CO" sz="2400" b="1" dirty="0">
                <a:solidFill>
                  <a:schemeClr val="accent2">
                    <a:lumMod val="75000"/>
                  </a:schemeClr>
                </a:solidFill>
              </a:rPr>
              <a:t> estados. Siempre hay un estado </a:t>
            </a:r>
            <a:r>
              <a:rPr lang="es-CO" sz="2400" b="1" dirty="0">
                <a:solidFill>
                  <a:srgbClr val="00B0F0"/>
                </a:solidFill>
              </a:rPr>
              <a:t>inicial</a:t>
            </a:r>
            <a:r>
              <a:rPr lang="es-CO" sz="2400" b="1" dirty="0">
                <a:solidFill>
                  <a:schemeClr val="accent2">
                    <a:lumMod val="75000"/>
                  </a:schemeClr>
                </a:solidFill>
              </a:rPr>
              <a:t>, un estado </a:t>
            </a:r>
            <a:r>
              <a:rPr lang="es-CO" sz="2400" b="1" dirty="0">
                <a:solidFill>
                  <a:srgbClr val="00B0F0"/>
                </a:solidFill>
              </a:rPr>
              <a:t>final</a:t>
            </a:r>
            <a:r>
              <a:rPr lang="es-CO" sz="2400" b="1" dirty="0">
                <a:solidFill>
                  <a:schemeClr val="accent2">
                    <a:lumMod val="75000"/>
                  </a:schemeClr>
                </a:solidFill>
              </a:rPr>
              <a:t> y “n” estados </a:t>
            </a:r>
            <a:r>
              <a:rPr lang="es-CO" sz="2400" b="1" dirty="0">
                <a:solidFill>
                  <a:srgbClr val="00B0F0"/>
                </a:solidFill>
              </a:rPr>
              <a:t>intermedios</a:t>
            </a:r>
            <a:r>
              <a:rPr lang="es-CO" sz="2400" b="1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2845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</a:rPr>
              <a:t>Noción de estado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34156" y="1758263"/>
            <a:ext cx="9180004" cy="459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s-CO" sz="17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CO" sz="38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34156" y="641612"/>
            <a:ext cx="9145848" cy="82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3600" b="1" dirty="0">
                <a:solidFill>
                  <a:schemeClr val="accent2">
                    <a:lumMod val="75000"/>
                  </a:schemeClr>
                </a:solidFill>
              </a:rPr>
              <a:t>Cambios de estado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94" y="1592908"/>
            <a:ext cx="7191404" cy="425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52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</a:rPr>
              <a:t>Noción de estado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34156" y="1758263"/>
            <a:ext cx="9180004" cy="459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s-CO" sz="17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CO" sz="38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34156" y="554621"/>
            <a:ext cx="9145848" cy="82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3600" b="1" dirty="0">
                <a:solidFill>
                  <a:schemeClr val="accent2">
                    <a:lumMod val="75000"/>
                  </a:schemeClr>
                </a:solidFill>
              </a:rPr>
              <a:t>Cambios de estado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82"/>
            <a:ext cx="9144000" cy="480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34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</a:rPr>
              <a:t>Noción de estado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34156" y="1758263"/>
            <a:ext cx="9180004" cy="459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s-CO" sz="17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CO" sz="38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CO" dirty="0"/>
          </a:p>
        </p:txBody>
      </p:sp>
      <p:sp>
        <p:nvSpPr>
          <p:cNvPr id="12" name="6 Marcador de contenido"/>
          <p:cNvSpPr txBox="1">
            <a:spLocks/>
          </p:cNvSpPr>
          <p:nvPr/>
        </p:nvSpPr>
        <p:spPr>
          <a:xfrm>
            <a:off x="34156" y="4653136"/>
            <a:ext cx="9180004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CO" sz="1600" b="1" dirty="0">
                <a:solidFill>
                  <a:schemeClr val="accent6">
                    <a:lumMod val="75000"/>
                  </a:schemeClr>
                </a:solidFill>
              </a:rPr>
              <a:t>PROGRESO DE UN SISTEMA A TRAVÉS DEL TIEMPO</a:t>
            </a:r>
          </a:p>
          <a:p>
            <a:pPr algn="r">
              <a:lnSpc>
                <a:spcPct val="150000"/>
              </a:lnSpc>
            </a:pPr>
            <a:r>
              <a:rPr lang="es-CO" sz="1600" dirty="0">
                <a:solidFill>
                  <a:schemeClr val="tx1"/>
                </a:solidFill>
              </a:rPr>
              <a:t>T</a:t>
            </a:r>
            <a:r>
              <a:rPr lang="es-CO" sz="1600" baseline="-25000" dirty="0">
                <a:solidFill>
                  <a:schemeClr val="tx1"/>
                </a:solidFill>
              </a:rPr>
              <a:t>i</a:t>
            </a:r>
            <a:r>
              <a:rPr lang="es-CO" sz="1600" dirty="0">
                <a:solidFill>
                  <a:schemeClr val="tx1"/>
                </a:solidFill>
              </a:rPr>
              <a:t> = Tiempo Inicial</a:t>
            </a:r>
          </a:p>
          <a:p>
            <a:pPr algn="r">
              <a:lnSpc>
                <a:spcPct val="150000"/>
              </a:lnSpc>
            </a:pPr>
            <a:r>
              <a:rPr lang="es-CO" sz="1600" dirty="0" err="1">
                <a:solidFill>
                  <a:schemeClr val="tx1"/>
                </a:solidFill>
              </a:rPr>
              <a:t>T</a:t>
            </a:r>
            <a:r>
              <a:rPr lang="es-CO" sz="1600" baseline="-25000" dirty="0" err="1">
                <a:solidFill>
                  <a:schemeClr val="tx1"/>
                </a:solidFill>
              </a:rPr>
              <a:t>n</a:t>
            </a:r>
            <a:r>
              <a:rPr lang="es-CO" sz="1600" dirty="0">
                <a:solidFill>
                  <a:schemeClr val="tx1"/>
                </a:solidFill>
              </a:rPr>
              <a:t> = Tiempo n-</a:t>
            </a:r>
            <a:r>
              <a:rPr lang="es-CO" sz="1600" dirty="0" err="1">
                <a:solidFill>
                  <a:schemeClr val="tx1"/>
                </a:solidFill>
              </a:rPr>
              <a:t>ésimo</a:t>
            </a:r>
            <a:r>
              <a:rPr lang="es-CO" sz="1600" dirty="0">
                <a:solidFill>
                  <a:schemeClr val="tx1"/>
                </a:solidFill>
              </a:rPr>
              <a:t> (cada uno de los tiempos intermedio)</a:t>
            </a:r>
          </a:p>
          <a:p>
            <a:pPr algn="r">
              <a:lnSpc>
                <a:spcPct val="150000"/>
              </a:lnSpc>
            </a:pPr>
            <a:r>
              <a:rPr lang="es-CO" sz="1600" dirty="0" err="1">
                <a:solidFill>
                  <a:schemeClr val="tx1"/>
                </a:solidFill>
              </a:rPr>
              <a:t>T</a:t>
            </a:r>
            <a:r>
              <a:rPr lang="es-CO" sz="1600" baseline="-25000" dirty="0" err="1">
                <a:solidFill>
                  <a:schemeClr val="tx1"/>
                </a:solidFill>
              </a:rPr>
              <a:t>f</a:t>
            </a:r>
            <a:r>
              <a:rPr lang="es-CO" sz="1600" dirty="0">
                <a:solidFill>
                  <a:schemeClr val="tx1"/>
                </a:solidFill>
              </a:rPr>
              <a:t> = Tiempo Final</a:t>
            </a:r>
          </a:p>
          <a:p>
            <a:pPr marL="457200" indent="-457200" algn="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CO" sz="1200" dirty="0"/>
          </a:p>
        </p:txBody>
      </p:sp>
      <p:pic>
        <p:nvPicPr>
          <p:cNvPr id="2050" name="Picture 2" descr="http://image.slidesharecdn.com/lineadeltiempo-celular-150707165024-lva1-app6892/95/linea-del-tiempo-celular-1-638.jpg?cb=143628784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6428" r="12517"/>
          <a:stretch/>
        </p:blipFill>
        <p:spPr bwMode="auto">
          <a:xfrm>
            <a:off x="755576" y="859781"/>
            <a:ext cx="4464497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61002" y="3827008"/>
            <a:ext cx="8146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TF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3123" y="821935"/>
            <a:ext cx="636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01921" y="2106977"/>
            <a:ext cx="901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786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CO" sz="3200" dirty="0">
                <a:solidFill>
                  <a:schemeClr val="bg1"/>
                </a:solidFill>
              </a:rPr>
              <a:t>¿Qué es un estado?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638692" y="1008012"/>
            <a:ext cx="7902620" cy="4458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800" dirty="0">
                <a:solidFill>
                  <a:schemeClr val="tx1"/>
                </a:solidFill>
              </a:rPr>
              <a:t>Descripción del sistema completo en un momento definido.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800" dirty="0">
                <a:solidFill>
                  <a:schemeClr val="tx1"/>
                </a:solidFill>
              </a:rPr>
              <a:t>El estado está descrito por los valores que toman las propiedades del sistema que pueden variar (variables).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800" dirty="0">
                <a:solidFill>
                  <a:schemeClr val="tx1"/>
                </a:solidFill>
              </a:rPr>
              <a:t>Los pasos por los que atraviesa el sistema pueden ser explicados por medio de sus estados.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800" dirty="0">
                <a:solidFill>
                  <a:schemeClr val="tx1"/>
                </a:solidFill>
              </a:rPr>
              <a:t>Cada configuración de un estado es único, viéndolo desde los elementos que lo componen.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800" b="1" dirty="0">
                <a:solidFill>
                  <a:schemeClr val="tx1"/>
                </a:solidFill>
              </a:rPr>
              <a:t>Cada vez que una variable cambia de valor, su estado cambia.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800" dirty="0">
                <a:solidFill>
                  <a:schemeClr val="tx1"/>
                </a:solidFill>
              </a:rPr>
              <a:t>Para pasar de un estado A </a:t>
            </a:r>
            <a:r>
              <a:rPr lang="es-CO" sz="1800" dirty="0" err="1">
                <a:solidFill>
                  <a:schemeClr val="tx1"/>
                </a:solidFill>
              </a:rPr>
              <a:t>a</a:t>
            </a:r>
            <a:r>
              <a:rPr lang="es-CO" sz="1800" dirty="0">
                <a:solidFill>
                  <a:schemeClr val="tx1"/>
                </a:solidFill>
              </a:rPr>
              <a:t> un estado B, tiene que haber un cambio.</a:t>
            </a:r>
          </a:p>
        </p:txBody>
      </p:sp>
    </p:spTree>
    <p:extLst>
      <p:ext uri="{BB962C8B-B14F-4D97-AF65-F5344CB8AC3E}">
        <p14:creationId xmlns:p14="http://schemas.microsoft.com/office/powerpoint/2010/main" val="2195361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043608" y="1969310"/>
          <a:ext cx="727281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12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Barca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Oveja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dirty="0"/>
                        <a:t>Lobo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Coliflor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54">
                <a:tc>
                  <a:txBody>
                    <a:bodyPr/>
                    <a:lstStyle/>
                    <a:p>
                      <a:r>
                        <a:rPr lang="x-none"/>
                        <a:t>Estado</a:t>
                      </a:r>
                      <a:r>
                        <a:rPr lang="x-none" baseline="0"/>
                        <a:t> </a:t>
                      </a:r>
                      <a:r>
                        <a:rPr lang="es-CO" baseline="0" dirty="0"/>
                        <a:t>Inicial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Derecha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Derecha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Derecha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Derecha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</a:t>
                      </a:r>
                      <a:r>
                        <a:rPr lang="x-none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En Barca</a:t>
                      </a:r>
                      <a:endPara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Izquierda</a:t>
                      </a:r>
                      <a:endPara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/>
                        <a:t>“ ”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Izquierda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x-none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Derecha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x-none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 Barca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</a:t>
                      </a:r>
                      <a:r>
                        <a:rPr lang="x-none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Izquierda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dirty="0"/>
                        <a:t>“ ”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dirty="0"/>
                        <a:t>“ ”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Izquierda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dirty="0"/>
                        <a:t>“ ”</a:t>
                      </a:r>
                      <a:endParaRPr lang="x-none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</a:t>
                      </a:r>
                      <a:r>
                        <a:rPr lang="x-none" baseline="0" dirty="0"/>
                        <a:t>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dirty="0"/>
                        <a:t>“ ”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En Barca</a:t>
                      </a:r>
                      <a:endPara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Derecha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dirty="0"/>
                        <a:t>“ ”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/>
                        <a:t>“ ”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Analicemos los cambios de estado aquí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160" y="854222"/>
            <a:ext cx="2597968" cy="10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9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x-none" b="1" dirty="0"/>
              <a:t>Sistema- modelo- programa</a:t>
            </a:r>
            <a:r>
              <a:rPr lang="es-419" b="1" dirty="0"/>
              <a:t> – observación - estado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19814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043608" y="2276872"/>
          <a:ext cx="727281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12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Barca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Oveja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dirty="0"/>
                        <a:t>Lobo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Coliflor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</a:t>
                      </a:r>
                      <a:r>
                        <a:rPr lang="x-none" baseline="0" dirty="0"/>
                        <a:t> 1</a:t>
                      </a:r>
                      <a:r>
                        <a:rPr lang="es-419" baseline="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Derecha</a:t>
                      </a:r>
                      <a:endPara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 </a:t>
                      </a:r>
                      <a:r>
                        <a:rPr lang="es-419" dirty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 Barca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 </a:t>
                      </a:r>
                      <a:r>
                        <a:rPr lang="es-419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Izquierda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 </a:t>
                      </a:r>
                      <a:r>
                        <a:rPr lang="es-419" dirty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dirty="0"/>
                        <a:t>“ ”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Izquierda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 </a:t>
                      </a:r>
                      <a:r>
                        <a:rPr lang="es-419" dirty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Derecha</a:t>
                      </a:r>
                      <a:endPara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419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</a:t>
                      </a:r>
                      <a:r>
                        <a:rPr lang="x-none" baseline="0" dirty="0"/>
                        <a:t> </a:t>
                      </a:r>
                      <a:r>
                        <a:rPr lang="es-419" baseline="0" dirty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En barca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 </a:t>
                      </a:r>
                      <a:r>
                        <a:rPr lang="es-419" dirty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Izquierda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x-none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231">
                <a:tc>
                  <a:txBody>
                    <a:bodyPr/>
                    <a:lstStyle/>
                    <a:p>
                      <a:r>
                        <a:rPr lang="x-none" dirty="0"/>
                        <a:t>Estado</a:t>
                      </a:r>
                      <a:r>
                        <a:rPr lang="x-none" baseline="0" dirty="0"/>
                        <a:t> </a:t>
                      </a:r>
                      <a:r>
                        <a:rPr lang="es-419" baseline="0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dirty="0"/>
                        <a:t>“ ”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419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“ 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Derecha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Analicemos los cambios de estado aquí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160" y="854222"/>
            <a:ext cx="2597968" cy="10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3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</a:rPr>
              <a:t>¿Qué cosas pasan cuando se cambia de estado?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34156" y="1758263"/>
            <a:ext cx="9180004" cy="459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s-CO" sz="17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CO" sz="38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CO" dirty="0"/>
          </a:p>
        </p:txBody>
      </p:sp>
      <p:sp>
        <p:nvSpPr>
          <p:cNvPr id="12" name="6 Marcador de contenido"/>
          <p:cNvSpPr txBox="1">
            <a:spLocks/>
          </p:cNvSpPr>
          <p:nvPr/>
        </p:nvSpPr>
        <p:spPr>
          <a:xfrm>
            <a:off x="539552" y="839783"/>
            <a:ext cx="8064896" cy="5159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Para que un sistema pase de un estado a otro se debe presentar un </a:t>
            </a:r>
            <a:r>
              <a:rPr lang="es-CO" sz="2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cambio</a:t>
            </a: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que lo produzca.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Los cambios de estado se pueden dar por sucesos, </a:t>
            </a:r>
            <a:r>
              <a:rPr lang="es-CO" sz="2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instrucciones</a:t>
            </a: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(inducirlos).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Una orden puede tener </a:t>
            </a:r>
            <a:r>
              <a:rPr lang="es-CO" sz="2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más de una</a:t>
            </a: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acción (ej. Varias operaciones matemáticas).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Cada cambio tiene </a:t>
            </a:r>
            <a:r>
              <a:rPr lang="es-CO" sz="2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 menos una variable</a:t>
            </a: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asociada.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CO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901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17463" algn="just" eaLnBrk="1" hangingPunct="1">
              <a:lnSpc>
                <a:spcPct val="90000"/>
              </a:lnSpc>
              <a:buClr>
                <a:srgbClr val="0000FF"/>
              </a:buClr>
              <a:buFont typeface="Wingdings" pitchFamily="2" charset="2"/>
              <a:buNone/>
            </a:pPr>
            <a:endParaRPr lang="es-VE" dirty="0">
              <a:latin typeface="Bookman Old Style" pitchFamily="18" charset="0"/>
            </a:endParaRPr>
          </a:p>
          <a:p>
            <a:pPr marL="0" indent="17463" algn="just" eaLnBrk="1" hangingPunct="1">
              <a:lnSpc>
                <a:spcPct val="90000"/>
              </a:lnSpc>
            </a:pPr>
            <a:endParaRPr lang="es-ES" sz="2000" dirty="0">
              <a:latin typeface="Bookman Old Style" pitchFamily="18" charset="0"/>
            </a:endParaRPr>
          </a:p>
          <a:p>
            <a:pPr marL="0" indent="17463" algn="just" eaLnBrk="1" hangingPunct="1">
              <a:lnSpc>
                <a:spcPct val="90000"/>
              </a:lnSpc>
            </a:pPr>
            <a:endParaRPr lang="es-ES" sz="2000" dirty="0">
              <a:latin typeface="Bookman Old Style" pitchFamily="18" charset="0"/>
            </a:endParaRPr>
          </a:p>
          <a:p>
            <a:pPr marL="0" indent="17463" algn="just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s-CO" sz="1000" dirty="0">
              <a:latin typeface="Bookman Old Style" pitchFamily="18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CO" sz="3600" b="1" dirty="0">
                <a:latin typeface="Bookman Old Style" pitchFamily="18" charset="0"/>
              </a:rPr>
              <a:t>EJERCICIO EN CLASE</a:t>
            </a:r>
            <a:endParaRPr lang="es-ES" sz="28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7412" y="1952656"/>
            <a:ext cx="4186808" cy="451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b="50410"/>
          <a:stretch/>
        </p:blipFill>
        <p:spPr bwMode="auto">
          <a:xfrm>
            <a:off x="365953" y="908718"/>
            <a:ext cx="727807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t="43126" r="44595"/>
          <a:stretch/>
        </p:blipFill>
        <p:spPr bwMode="auto">
          <a:xfrm>
            <a:off x="290954" y="1884330"/>
            <a:ext cx="4032448" cy="115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955" y="3551758"/>
            <a:ext cx="4209038" cy="159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186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O" dirty="0"/>
              <a:t>Secuencia de pasos </a:t>
            </a:r>
            <a:r>
              <a:rPr lang="es-CO" u="sng" dirty="0"/>
              <a:t>finita</a:t>
            </a:r>
            <a:r>
              <a:rPr lang="es-CO" dirty="0"/>
              <a:t>, de manera </a:t>
            </a:r>
            <a:r>
              <a:rPr lang="es-CO" u="sng" dirty="0"/>
              <a:t>ordenada</a:t>
            </a:r>
            <a:r>
              <a:rPr lang="es-CO" dirty="0"/>
              <a:t> y </a:t>
            </a:r>
            <a:r>
              <a:rPr lang="es-CO" u="sng" dirty="0"/>
              <a:t>lógica</a:t>
            </a:r>
            <a:r>
              <a:rPr lang="es-CO" dirty="0"/>
              <a:t>, por medio de la cual se pueda dar respuesta a la solución de un problema</a:t>
            </a:r>
          </a:p>
          <a:p>
            <a:pPr marL="0" indent="0" algn="just">
              <a:buNone/>
            </a:pPr>
            <a:endParaRPr lang="es-CO" dirty="0"/>
          </a:p>
          <a:p>
            <a:pPr algn="just"/>
            <a:r>
              <a:rPr lang="es-CO" b="1" dirty="0">
                <a:solidFill>
                  <a:schemeClr val="accent6">
                    <a:lumMod val="75000"/>
                  </a:schemeClr>
                </a:solidFill>
              </a:rPr>
              <a:t>Un algoritmo debe estar bajo especificaciones que permitan que otra persona puede comprenderlo y utilizarlo.</a:t>
            </a:r>
          </a:p>
          <a:p>
            <a:pPr marL="0" indent="0">
              <a:buNone/>
            </a:pPr>
            <a:endParaRPr lang="es-CO" dirty="0"/>
          </a:p>
          <a:p>
            <a:endParaRPr lang="es-CO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un algoritmo?</a:t>
            </a:r>
          </a:p>
        </p:txBody>
      </p:sp>
    </p:spTree>
    <p:extLst>
      <p:ext uri="{BB962C8B-B14F-4D97-AF65-F5344CB8AC3E}">
        <p14:creationId xmlns:p14="http://schemas.microsoft.com/office/powerpoint/2010/main" val="605790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</a:rPr>
              <a:t>¿Cómo se representan los algoritmos?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797478"/>
            <a:ext cx="9180512" cy="529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ü"/>
            </a:pPr>
            <a:endParaRPr lang="es-CO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428596" y="980728"/>
            <a:ext cx="8460432" cy="476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>
                <a:solidFill>
                  <a:schemeClr val="accent6">
                    <a:lumMod val="50000"/>
                  </a:schemeClr>
                </a:solidFill>
              </a:rPr>
              <a:t>Indicar si un número es positivo o negativo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CO" sz="2800" dirty="0">
                <a:solidFill>
                  <a:schemeClr val="tx1"/>
                </a:solidFill>
              </a:rPr>
              <a:t>Lenguaje Natural: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s-CO" sz="1400" dirty="0">
                <a:solidFill>
                  <a:schemeClr val="tx1"/>
                </a:solidFill>
              </a:rPr>
              <a:t>Solicitar el número a analizar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s-CO" sz="1400" dirty="0">
                <a:solidFill>
                  <a:schemeClr val="tx1"/>
                </a:solidFill>
              </a:rPr>
              <a:t>Comparar si el número es mayor a cero  o no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s-CO" sz="1400" dirty="0">
                <a:solidFill>
                  <a:schemeClr val="tx1"/>
                </a:solidFill>
              </a:rPr>
              <a:t>Si el número es mayor a cero escribir “Positivo”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s-CO" sz="1400" dirty="0">
                <a:solidFill>
                  <a:schemeClr val="tx1"/>
                </a:solidFill>
              </a:rPr>
              <a:t>Si el número es menor o igual a cero escribir “Negativo”</a:t>
            </a:r>
            <a:endParaRPr lang="es-CO" sz="2000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CO" sz="2800" dirty="0">
                <a:solidFill>
                  <a:schemeClr val="tx1"/>
                </a:solidFill>
              </a:rPr>
              <a:t>Diagrama de flujo: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es-CO" sz="2800" dirty="0">
              <a:solidFill>
                <a:schemeClr val="tx1"/>
              </a:solidFill>
            </a:endParaRPr>
          </a:p>
          <a:p>
            <a:pPr lvl="2" algn="just"/>
            <a:endParaRPr lang="es-CO" sz="2000" dirty="0">
              <a:solidFill>
                <a:schemeClr val="tx1"/>
              </a:solidFill>
            </a:endParaRP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://2.bp.blogspot.com/-5KEhCuMNaJ0/T6r8NkHnitI/AAAAAAAAAEk/q7WqJo6zxX0/s1600/ejemplo+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40968"/>
            <a:ext cx="2477547" cy="277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751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</a:rPr>
              <a:t>¿Cómo se representan los algoritmos?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797478"/>
            <a:ext cx="9180512" cy="529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ü"/>
            </a:pPr>
            <a:endParaRPr lang="es-CO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0" y="826632"/>
            <a:ext cx="9180512" cy="5266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>
                <a:solidFill>
                  <a:schemeClr val="accent6">
                    <a:lumMod val="50000"/>
                  </a:schemeClr>
                </a:solidFill>
              </a:rPr>
              <a:t>Calcular el área de un triángulo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CO" sz="2800" dirty="0">
                <a:solidFill>
                  <a:schemeClr val="tx1"/>
                </a:solidFill>
              </a:rPr>
              <a:t>Pseudocódigo: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s-CO" sz="1400" dirty="0">
                <a:solidFill>
                  <a:schemeClr val="tx1"/>
                </a:solidFill>
              </a:rPr>
              <a:t>Inicio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s-CO" sz="1400" dirty="0">
                <a:solidFill>
                  <a:schemeClr val="tx1"/>
                </a:solidFill>
              </a:rPr>
              <a:t>Imprimir “Escriba el número a comparar”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s-CO" sz="1400" dirty="0">
                <a:solidFill>
                  <a:schemeClr val="tx1"/>
                </a:solidFill>
              </a:rPr>
              <a:t>Leer </a:t>
            </a:r>
            <a:r>
              <a:rPr lang="es-CO" sz="1400" b="1" dirty="0">
                <a:solidFill>
                  <a:schemeClr val="tx1"/>
                </a:solidFill>
              </a:rPr>
              <a:t>número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s-CO" sz="1400" dirty="0">
                <a:solidFill>
                  <a:schemeClr val="tx1"/>
                </a:solidFill>
              </a:rPr>
              <a:t>Comparar si el </a:t>
            </a:r>
            <a:r>
              <a:rPr lang="es-CO" sz="1400" b="1" dirty="0">
                <a:solidFill>
                  <a:schemeClr val="tx1"/>
                </a:solidFill>
              </a:rPr>
              <a:t>número</a:t>
            </a:r>
            <a:r>
              <a:rPr lang="es-CO" sz="1400" dirty="0">
                <a:solidFill>
                  <a:schemeClr val="tx1"/>
                </a:solidFill>
              </a:rPr>
              <a:t> es mayor a cero  o no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s-CO" sz="1400" dirty="0">
                <a:solidFill>
                  <a:schemeClr val="tx1"/>
                </a:solidFill>
              </a:rPr>
              <a:t>Si el </a:t>
            </a:r>
            <a:r>
              <a:rPr lang="es-CO" sz="1400" b="1" dirty="0">
                <a:solidFill>
                  <a:schemeClr val="tx1"/>
                </a:solidFill>
              </a:rPr>
              <a:t>número</a:t>
            </a:r>
            <a:r>
              <a:rPr lang="es-CO" sz="1400" dirty="0">
                <a:solidFill>
                  <a:schemeClr val="tx1"/>
                </a:solidFill>
              </a:rPr>
              <a:t> es mayor a cero escribir “Positivo”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s-CO" sz="1400" dirty="0">
                <a:solidFill>
                  <a:schemeClr val="tx1"/>
                </a:solidFill>
              </a:rPr>
              <a:t>Sino escribir “Negativo”</a:t>
            </a:r>
            <a:endParaRPr lang="es-CO" sz="2000" dirty="0">
              <a:solidFill>
                <a:schemeClr val="tx1"/>
              </a:solidFill>
            </a:endParaRP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s-CO" sz="1400" dirty="0">
                <a:solidFill>
                  <a:schemeClr val="tx1"/>
                </a:solidFill>
              </a:rPr>
              <a:t>Fin</a:t>
            </a:r>
            <a:endParaRPr lang="es-CO" sz="2000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CO" sz="2800" dirty="0">
                <a:solidFill>
                  <a:schemeClr val="tx1"/>
                </a:solidFill>
              </a:rPr>
              <a:t>En Python:</a:t>
            </a:r>
          </a:p>
          <a:p>
            <a:pPr lvl="2" algn="just"/>
            <a:r>
              <a:rPr lang="es-CO" sz="2000" dirty="0">
                <a:solidFill>
                  <a:schemeClr val="tx1"/>
                </a:solidFill>
              </a:rPr>
              <a:t>	</a:t>
            </a: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68" y="4077072"/>
            <a:ext cx="7574473" cy="16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2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</a:rPr>
              <a:t>Programa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-108520" y="797478"/>
            <a:ext cx="9180512" cy="529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ü"/>
            </a:pPr>
            <a:endParaRPr lang="es-CO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323528" y="839150"/>
          <a:ext cx="507605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6096" y="2276872"/>
            <a:ext cx="358610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49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</a:rPr>
              <a:t>Algoritmo y programa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797478"/>
            <a:ext cx="9180512" cy="529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ü"/>
            </a:pPr>
            <a:endParaRPr lang="es-CO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0" y="826632"/>
            <a:ext cx="9180512" cy="5266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>
                <a:solidFill>
                  <a:schemeClr val="tx1"/>
                </a:solidFill>
              </a:rPr>
              <a:t>Ambos hacen uso del mismo análisis para resolver un problema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>
              <a:solidFill>
                <a:schemeClr val="tx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tx1"/>
                </a:solidFill>
              </a:rPr>
              <a:t>Algoritmo:</a:t>
            </a:r>
            <a:r>
              <a:rPr lang="es-CO" sz="2800" dirty="0">
                <a:solidFill>
                  <a:schemeClr val="tx1"/>
                </a:solidFill>
              </a:rPr>
              <a:t> </a:t>
            </a:r>
            <a:r>
              <a:rPr lang="es-CO" sz="2400" dirty="0">
                <a:solidFill>
                  <a:schemeClr val="tx1"/>
                </a:solidFill>
              </a:rPr>
              <a:t>Secuencia de pasos finita, de manera ordenada y lógica, por medio de la cual se pueda dar respuesta a la solución de un problema.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b="1" dirty="0">
                <a:solidFill>
                  <a:schemeClr val="tx1"/>
                </a:solidFill>
              </a:rPr>
              <a:t>Programa</a:t>
            </a:r>
            <a:r>
              <a:rPr lang="es-CO" sz="2400" dirty="0">
                <a:solidFill>
                  <a:schemeClr val="tx1"/>
                </a:solidFill>
              </a:rPr>
              <a:t>: Conjunto de instrucciones, escritas en un lenguaje especializado, con la finalidad de indicarle a una máquina cómo efectuar un trabajo.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tx1"/>
              </a:solidFill>
            </a:endParaRPr>
          </a:p>
          <a:p>
            <a:r>
              <a:rPr lang="es-CO" sz="2400" dirty="0">
                <a:solidFill>
                  <a:srgbClr val="0070C0"/>
                </a:solidFill>
              </a:rPr>
              <a:t>¿Cuál es la diferencia entonces entre algoritmo y programa?</a:t>
            </a:r>
          </a:p>
          <a:p>
            <a:pPr lvl="2" algn="just"/>
            <a:endParaRPr lang="es-CO" sz="2000" dirty="0">
              <a:solidFill>
                <a:schemeClr val="tx1"/>
              </a:solidFill>
            </a:endParaRP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endParaRPr lang="es-CO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a 1"/>
          <p:cNvGraphicFramePr/>
          <p:nvPr/>
        </p:nvGraphicFramePr>
        <p:xfrm>
          <a:off x="1835696" y="1886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2512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03C561-0D09-490D-A981-C5371002C1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b="1" dirty="0"/>
              <a:t>Algoritmo del problema de la oveja</a:t>
            </a:r>
            <a:endParaRPr lang="es-CO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684A66-F281-47A0-BBEE-F97EB757C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52EE3-1C8B-4D01-BC9A-85B08FA8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32280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Programaci</a:t>
            </a:r>
            <a:r>
              <a:rPr lang="es-419" dirty="0" err="1"/>
              <a:t>ón</a:t>
            </a:r>
            <a:r>
              <a:rPr lang="es-419" dirty="0"/>
              <a:t> con una cuadrícula</a:t>
            </a:r>
            <a:endParaRPr lang="en-US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dirty="0"/>
              <a:t>Tomado de code.org</a:t>
            </a:r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653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2531"/>
            <a:ext cx="8229600" cy="4629150"/>
          </a:xfrm>
        </p:spPr>
      </p:pic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355976" y="5777391"/>
            <a:ext cx="495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 tomada de: http://www.saberespractico.com</a:t>
            </a:r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1462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¿Qué símbolos vamos a usar?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78" y="1119888"/>
            <a:ext cx="5857875" cy="5038725"/>
          </a:xfrm>
          <a:prstGeom prst="rect">
            <a:avLst/>
          </a:prstGeom>
        </p:spPr>
      </p:pic>
      <p:sp>
        <p:nvSpPr>
          <p:cNvPr id="6" name="Abrir llave 5"/>
          <p:cNvSpPr/>
          <p:nvPr/>
        </p:nvSpPr>
        <p:spPr>
          <a:xfrm>
            <a:off x="7320917" y="1119888"/>
            <a:ext cx="648072" cy="4817845"/>
          </a:xfrm>
          <a:prstGeom prst="leftBrace">
            <a:avLst>
              <a:gd name="adj1" fmla="val 8333"/>
              <a:gd name="adj2" fmla="val 10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Abrir llave 6"/>
          <p:cNvSpPr/>
          <p:nvPr/>
        </p:nvSpPr>
        <p:spPr>
          <a:xfrm rot="10800000">
            <a:off x="1067335" y="1230327"/>
            <a:ext cx="648072" cy="4817845"/>
          </a:xfrm>
          <a:prstGeom prst="leftBrace">
            <a:avLst>
              <a:gd name="adj1" fmla="val 8333"/>
              <a:gd name="adj2" fmla="val 10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281791" y="1433784"/>
            <a:ext cx="861774" cy="4112664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Código fuente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859672" y="1061978"/>
            <a:ext cx="861774" cy="4741041"/>
          </a:xfrm>
          <a:prstGeom prst="rect">
            <a:avLst/>
          </a:prstGeom>
          <a:noFill/>
        </p:spPr>
        <p:txBody>
          <a:bodyPr vert="vert"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Lenguaje natural</a:t>
            </a:r>
          </a:p>
        </p:txBody>
      </p:sp>
    </p:spTree>
    <p:extLst>
      <p:ext uri="{BB962C8B-B14F-4D97-AF65-F5344CB8AC3E}">
        <p14:creationId xmlns:p14="http://schemas.microsoft.com/office/powerpoint/2010/main" val="1848167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sz="2800" dirty="0"/>
              <a:t>¿En el ejemplo </a:t>
            </a:r>
            <a:r>
              <a:rPr lang="es-419" sz="2800" dirty="0" err="1"/>
              <a:t>cóm</a:t>
            </a:r>
            <a:r>
              <a:rPr lang="es-419" sz="2800" dirty="0"/>
              <a:t> se ve en lenguaje natural y cómo en código fuente?</a:t>
            </a:r>
            <a:endParaRPr lang="en-US" sz="2800" dirty="0"/>
          </a:p>
        </p:txBody>
      </p:sp>
      <p:sp>
        <p:nvSpPr>
          <p:cNvPr id="5" name="Rectángulo 4"/>
          <p:cNvSpPr/>
          <p:nvPr/>
        </p:nvSpPr>
        <p:spPr>
          <a:xfrm>
            <a:off x="683568" y="1084705"/>
            <a:ext cx="75482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7866A1"/>
                </a:solidFill>
                <a:latin typeface="Gotham-BoldItalic"/>
              </a:rPr>
              <a:t>“Mover un cuadrado adelante, mover un cuadrado adelante, pintar el cuadrado con el</a:t>
            </a:r>
            <a:br>
              <a:rPr lang="es-ES" sz="3200" b="1" dirty="0">
                <a:solidFill>
                  <a:srgbClr val="7866A1"/>
                </a:solidFill>
                <a:latin typeface="Gotham-BoldItalic"/>
              </a:rPr>
            </a:br>
            <a:r>
              <a:rPr lang="es-ES" sz="3200" b="1" i="1" dirty="0">
                <a:solidFill>
                  <a:srgbClr val="7866A1"/>
                </a:solidFill>
                <a:latin typeface="Gotham-BoldItalic"/>
              </a:rPr>
              <a:t>color seleccionado”</a:t>
            </a:r>
            <a:br>
              <a:rPr lang="es-ES" sz="3200" b="1" dirty="0">
                <a:solidFill>
                  <a:srgbClr val="7866A1"/>
                </a:solidFill>
                <a:latin typeface="Gotham-BoldItalic"/>
              </a:rPr>
            </a:br>
            <a:endParaRPr lang="en-U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45" y="3501008"/>
            <a:ext cx="34099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0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4">
            <a:extLst>
              <a:ext uri="{FF2B5EF4-FFF2-40B4-BE49-F238E27FC236}">
                <a16:creationId xmlns:a16="http://schemas.microsoft.com/office/drawing/2014/main" id="{96E62F74-B18B-41C7-8EAD-CDE6C90A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10354"/>
            <a:ext cx="5857875" cy="5038725"/>
          </a:xfrm>
          <a:prstGeom prst="rect">
            <a:avLst/>
          </a:prstGeom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sz="2400" dirty="0"/>
              <a:t>¿Cuál es el algoritmo para dibujar este cuadrado?</a:t>
            </a:r>
            <a:endParaRPr lang="en-U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772816"/>
            <a:ext cx="2969695" cy="297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31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b="1" dirty="0"/>
              <a:t>Actividad con videos de como entrenar a tu dragón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50912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00B474-1B91-4178-BF42-D8D0B3D3B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Qué es un sistema y un modelo</a:t>
            </a:r>
          </a:p>
          <a:p>
            <a:r>
              <a:rPr lang="es-CO" dirty="0"/>
              <a:t>Observación: constantes y variables</a:t>
            </a:r>
          </a:p>
          <a:p>
            <a:r>
              <a:rPr lang="es-CO" dirty="0"/>
              <a:t>Tipos de datos</a:t>
            </a:r>
          </a:p>
          <a:p>
            <a:r>
              <a:rPr lang="es-CO" dirty="0"/>
              <a:t>Estado</a:t>
            </a:r>
          </a:p>
          <a:p>
            <a:r>
              <a:rPr lang="es-CO" dirty="0"/>
              <a:t>Algoritmos y programas</a:t>
            </a:r>
          </a:p>
          <a:p>
            <a:r>
              <a:rPr lang="es-CO" dirty="0"/>
              <a:t>Ejemplos con la película: cómo entrenar a tu dragón 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0CAAE-C1FA-4309-A5FE-9EEAEE66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ACBC7B-2DA2-4EAB-9BA3-90E3F3C2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Resumiendo hoy vimos….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45080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Code.org. </a:t>
            </a:r>
            <a:r>
              <a:rPr lang="es-CO" i="1" dirty="0"/>
              <a:t>Taller de pensamiento computacional. Disponible en: </a:t>
            </a:r>
            <a:r>
              <a:rPr lang="es-CO" dirty="0">
                <a:hlinkClick r:id="rId2"/>
              </a:rPr>
              <a:t>https://studio.code.org/unplugged/unplug2-es-ES.pdf</a:t>
            </a:r>
            <a:endParaRPr lang="es-CO" dirty="0"/>
          </a:p>
          <a:p>
            <a:r>
              <a:rPr lang="es-CO" dirty="0"/>
              <a:t>Gerardo  M.  Sarria  y  Mario  Julián  Mora.  Introducción  a  la programación. Lulu. 2015</a:t>
            </a:r>
          </a:p>
          <a:p>
            <a:r>
              <a:rPr lang="es-CO" dirty="0"/>
              <a:t>Python. Sitio oficial</a:t>
            </a:r>
          </a:p>
          <a:p>
            <a:r>
              <a:rPr lang="es-CO" dirty="0"/>
              <a:t>Como entrenar a tu dragón – película 1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Introducción a la programación</a:t>
            </a:r>
            <a:endParaRPr kumimoji="0" lang="es-CO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405854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un sistema?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1520" y="1196752"/>
            <a:ext cx="8229600" cy="3672408"/>
          </a:xfrm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es-CO" dirty="0"/>
              <a:t>Un sistema es un conjunto de elementos que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</a:rPr>
              <a:t>interactúan</a:t>
            </a:r>
            <a:r>
              <a:rPr lang="es-CO" dirty="0"/>
              <a:t> en un dominio específico y cumplen ciertas propiedades. Dichos elementos se relacionan entre ellos y actúan con un </a:t>
            </a:r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propósito especifico</a:t>
            </a:r>
            <a:r>
              <a:rPr lang="es-CO" dirty="0"/>
              <a:t>. El resultado del comportamiento y conectividad de los elementos describe el </a:t>
            </a:r>
            <a:r>
              <a:rPr lang="es-CO" dirty="0">
                <a:solidFill>
                  <a:srgbClr val="FF0000"/>
                </a:solidFill>
              </a:rPr>
              <a:t>objetivo</a:t>
            </a:r>
            <a:r>
              <a:rPr lang="es-CO" dirty="0"/>
              <a:t> del sistema.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503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8384" y="0"/>
            <a:ext cx="9144000" cy="796950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¿Qué características tienen estos sistemas?</a:t>
            </a:r>
          </a:p>
        </p:txBody>
      </p:sp>
      <p:pic>
        <p:nvPicPr>
          <p:cNvPr id="7" name="pensamiento sistemico Tom and Jer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6" y="1484784"/>
            <a:ext cx="4275390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1578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z="2800" dirty="0"/>
              <a:t>¿Cuáles son las características de los sistemas?</a:t>
            </a:r>
            <a:endParaRPr lang="en-US" sz="2800" dirty="0"/>
          </a:p>
        </p:txBody>
      </p:sp>
      <p:pic>
        <p:nvPicPr>
          <p:cNvPr id="1026" name="Picture 2" descr="http://www.sinergiatt.es/images/sinergia/sinergia-imagen-destac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97326"/>
            <a:ext cx="345127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umbs.dreamstime.com/z/interacci%C3%B3n-social-2404396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t="5679" r="5210" b="16238"/>
          <a:stretch/>
        </p:blipFill>
        <p:spPr bwMode="auto">
          <a:xfrm>
            <a:off x="142699" y="1124744"/>
            <a:ext cx="2445246" cy="175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definicion.com.mx/imagenes/holistic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130199"/>
            <a:ext cx="1795557" cy="177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78674" y="5441542"/>
            <a:ext cx="457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Holismo (ver el entorno como un todo).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7039" y="3121864"/>
            <a:ext cx="3392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Sinergia (Unión de energías).</a:t>
            </a:r>
          </a:p>
        </p:txBody>
      </p:sp>
      <p:sp>
        <p:nvSpPr>
          <p:cNvPr id="7" name="Rectangle 6"/>
          <p:cNvSpPr/>
          <p:nvPr/>
        </p:nvSpPr>
        <p:spPr>
          <a:xfrm>
            <a:off x="673223" y="2912047"/>
            <a:ext cx="41951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/>
              <a:t>Un cúmulo de elementos no constituye un sistema si no hay interacción entre ellos.</a:t>
            </a:r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  <p:sp>
        <p:nvSpPr>
          <p:cNvPr id="11" name="Marcador de contenido 1">
            <a:extLst>
              <a:ext uri="{FF2B5EF4-FFF2-40B4-BE49-F238E27FC236}">
                <a16:creationId xmlns:a16="http://schemas.microsoft.com/office/drawing/2014/main" id="{FAF7849A-1C2A-40AB-99B6-589C4ABC41F9}"/>
              </a:ext>
            </a:extLst>
          </p:cNvPr>
          <p:cNvSpPr txBox="1">
            <a:spLocks/>
          </p:cNvSpPr>
          <p:nvPr/>
        </p:nvSpPr>
        <p:spPr>
          <a:xfrm>
            <a:off x="2662499" y="1305882"/>
            <a:ext cx="6458985" cy="11145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dirty="0">
                <a:solidFill>
                  <a:schemeClr val="accent2">
                    <a:lumMod val="75000"/>
                  </a:schemeClr>
                </a:solidFill>
              </a:rPr>
              <a:t>Conjunto de elementos dinámicamente relacionados, que interactúan entre sí para alcanzar un objetivo.</a:t>
            </a:r>
          </a:p>
          <a:p>
            <a:pPr marL="0" indent="0" algn="ctr">
              <a:buFont typeface="Arial" pitchFamily="34" charset="0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1811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</a:rPr>
              <a:t>¿Qué es un modelo?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1079196" y="964958"/>
            <a:ext cx="7021612" cy="39042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000" dirty="0">
                <a:solidFill>
                  <a:schemeClr val="bg1"/>
                </a:solidFill>
              </a:rPr>
              <a:t>Un modelo es la representación de un objeto o sistema. Los modelos buscan una </a:t>
            </a:r>
            <a:r>
              <a:rPr lang="es-CO" sz="4000" b="1" dirty="0">
                <a:solidFill>
                  <a:schemeClr val="bg1"/>
                </a:solidFill>
              </a:rPr>
              <a:t>adaptación del objeto real</a:t>
            </a:r>
            <a:r>
              <a:rPr lang="es-CO" sz="4000" dirty="0">
                <a:solidFill>
                  <a:schemeClr val="bg1"/>
                </a:solidFill>
              </a:rPr>
              <a:t>, buscando representar aquellas características que se necesitan modelar.</a:t>
            </a:r>
          </a:p>
          <a:p>
            <a:pPr algn="l"/>
            <a:endParaRPr lang="es-CO" sz="2400" dirty="0">
              <a:solidFill>
                <a:schemeClr val="bg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s-CO" sz="2400" dirty="0">
              <a:solidFill>
                <a:schemeClr val="bg1"/>
              </a:solidFill>
            </a:endParaRPr>
          </a:p>
          <a:p>
            <a:endParaRPr lang="es-CO" sz="2800" dirty="0">
              <a:solidFill>
                <a:schemeClr val="bg1"/>
              </a:solidFill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3004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 txBox="1">
            <a:spLocks/>
          </p:cNvSpPr>
          <p:nvPr/>
        </p:nvSpPr>
        <p:spPr>
          <a:xfrm>
            <a:off x="428596" y="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</a:rPr>
              <a:t>¿Qué clases de modelos existen?</a:t>
            </a:r>
          </a:p>
        </p:txBody>
      </p:sp>
      <p:sp>
        <p:nvSpPr>
          <p:cNvPr id="10" name="6 Marcador de contenido"/>
          <p:cNvSpPr txBox="1">
            <a:spLocks/>
          </p:cNvSpPr>
          <p:nvPr/>
        </p:nvSpPr>
        <p:spPr>
          <a:xfrm>
            <a:off x="0" y="964958"/>
            <a:ext cx="9144000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1" name="6 Marcador de contenido"/>
          <p:cNvSpPr txBox="1">
            <a:spLocks/>
          </p:cNvSpPr>
          <p:nvPr/>
        </p:nvSpPr>
        <p:spPr>
          <a:xfrm>
            <a:off x="0" y="890825"/>
            <a:ext cx="9180004" cy="536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7" name="6 Marcador de contenido"/>
          <p:cNvSpPr txBox="1">
            <a:spLocks/>
          </p:cNvSpPr>
          <p:nvPr/>
        </p:nvSpPr>
        <p:spPr>
          <a:xfrm>
            <a:off x="899592" y="1412776"/>
            <a:ext cx="4105796" cy="242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CO" sz="2800" dirty="0">
                <a:solidFill>
                  <a:schemeClr val="tx1"/>
                </a:solidFill>
              </a:rPr>
              <a:t>Mentales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CO" sz="2800" dirty="0">
                <a:solidFill>
                  <a:schemeClr val="tx1"/>
                </a:solidFill>
              </a:rPr>
              <a:t>Económicos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CO" sz="2800" dirty="0">
                <a:solidFill>
                  <a:schemeClr val="tx1"/>
                </a:solidFill>
              </a:rPr>
              <a:t>Políticos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CO" sz="2800" dirty="0">
                <a:solidFill>
                  <a:schemeClr val="tx1"/>
                </a:solidFill>
              </a:rPr>
              <a:t>Matemáticos</a:t>
            </a:r>
          </a:p>
          <a:p>
            <a:pPr algn="l"/>
            <a:endParaRPr lang="es-CO" sz="2800" dirty="0">
              <a:solidFill>
                <a:schemeClr val="tx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s-CO" sz="2800" dirty="0">
              <a:solidFill>
                <a:schemeClr val="tx1"/>
              </a:solidFill>
            </a:endParaRPr>
          </a:p>
          <a:p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-1210" r="14563" b="1210"/>
          <a:stretch/>
        </p:blipFill>
        <p:spPr>
          <a:xfrm>
            <a:off x="1547664" y="3522347"/>
            <a:ext cx="6480721" cy="2736304"/>
          </a:xfrm>
          <a:prstGeom prst="rect">
            <a:avLst/>
          </a:prstGeom>
        </p:spPr>
      </p:pic>
      <p:sp>
        <p:nvSpPr>
          <p:cNvPr id="8" name="6 Marcador de contenido"/>
          <p:cNvSpPr txBox="1">
            <a:spLocks/>
          </p:cNvSpPr>
          <p:nvPr/>
        </p:nvSpPr>
        <p:spPr>
          <a:xfrm>
            <a:off x="5004251" y="1412776"/>
            <a:ext cx="4662934" cy="242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CO" sz="2800" dirty="0">
                <a:solidFill>
                  <a:schemeClr val="tx1"/>
                </a:solidFill>
              </a:rPr>
              <a:t>Físicos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CO" sz="2800" dirty="0">
                <a:solidFill>
                  <a:schemeClr val="tx1"/>
                </a:solidFill>
              </a:rPr>
              <a:t>Deportivos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CO" sz="2800" b="1" dirty="0">
                <a:solidFill>
                  <a:srgbClr val="FF0000"/>
                </a:solidFill>
              </a:rPr>
              <a:t>Computacionales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CO" sz="2800" dirty="0">
                <a:solidFill>
                  <a:schemeClr val="tx1"/>
                </a:solidFill>
              </a:rPr>
              <a:t>Etc…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s-CO" sz="2800" dirty="0">
              <a:solidFill>
                <a:schemeClr val="tx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s-CO" sz="2800" dirty="0">
              <a:solidFill>
                <a:schemeClr val="tx1"/>
              </a:solidFill>
            </a:endParaRPr>
          </a:p>
          <a:p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3165996" y="6328966"/>
            <a:ext cx="601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Imagen tomada de: http://www.virtual.unal.edu.co/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Introducción a la programación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1977176"/>
      </p:ext>
    </p:extLst>
  </p:cSld>
  <p:clrMapOvr>
    <a:masterClrMapping/>
  </p:clrMapOvr>
</p:sld>
</file>

<file path=ppt/theme/theme1.xml><?xml version="1.0" encoding="utf-8"?>
<a:theme xmlns:a="http://schemas.openxmlformats.org/drawingml/2006/main" name="Cursos2014-2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flejo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C503AE44150446BCF7C4E3F5423A39" ma:contentTypeVersion="13" ma:contentTypeDescription="Create a new document." ma:contentTypeScope="" ma:versionID="e58ce4c573b93837c80373d6362ce550">
  <xsd:schema xmlns:xsd="http://www.w3.org/2001/XMLSchema" xmlns:xs="http://www.w3.org/2001/XMLSchema" xmlns:p="http://schemas.microsoft.com/office/2006/metadata/properties" xmlns:ns3="7a9c2f9c-744e-44ce-b8c5-c94a4ebb47ca" xmlns:ns4="7cfc4164-0316-4449-9596-ae07641acc76" targetNamespace="http://schemas.microsoft.com/office/2006/metadata/properties" ma:root="true" ma:fieldsID="16d5308846876a719476d3057b92b54e" ns3:_="" ns4:_="">
    <xsd:import namespace="7a9c2f9c-744e-44ce-b8c5-c94a4ebb47ca"/>
    <xsd:import namespace="7cfc4164-0316-4449-9596-ae07641acc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9c2f9c-744e-44ce-b8c5-c94a4ebb47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fc4164-0316-4449-9596-ae07641acc7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B67D7E-96B1-4D1C-AAF3-D9EEFEA2E4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D664A3-EF13-42D0-8DB5-5E274874A059}">
  <ds:schemaRefs>
    <ds:schemaRef ds:uri="http://purl.org/dc/dcmitype/"/>
    <ds:schemaRef ds:uri="http://schemas.openxmlformats.org/package/2006/metadata/core-properties"/>
    <ds:schemaRef ds:uri="7a9c2f9c-744e-44ce-b8c5-c94a4ebb47ca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7cfc4164-0316-4449-9596-ae07641acc76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7EE66CC-9370-446E-9041-B8F9403B10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9c2f9c-744e-44ce-b8c5-c94a4ebb47ca"/>
    <ds:schemaRef ds:uri="7cfc4164-0316-4449-9596-ae07641acc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Sesion1. Introduccion</Template>
  <TotalTime>8897</TotalTime>
  <Words>2171</Words>
  <Application>Microsoft Office PowerPoint</Application>
  <PresentationFormat>On-screen Show (4:3)</PresentationFormat>
  <Paragraphs>382</Paragraphs>
  <Slides>45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Bookman Old Style</vt:lpstr>
      <vt:lpstr>Calibri</vt:lpstr>
      <vt:lpstr>Century Gothic</vt:lpstr>
      <vt:lpstr>Courier New</vt:lpstr>
      <vt:lpstr>Gotham-BoldItalic</vt:lpstr>
      <vt:lpstr>Wingdings</vt:lpstr>
      <vt:lpstr>Cursos2014-2</vt:lpstr>
      <vt:lpstr>Introducción a la programación</vt:lpstr>
      <vt:lpstr>¿Por qué aprender a programar?</vt:lpstr>
      <vt:lpstr>Sistema- modelo- programa – observación - estado</vt:lpstr>
      <vt:lpstr>PowerPoint Presentation</vt:lpstr>
      <vt:lpstr>¿Qué es un sistema?</vt:lpstr>
      <vt:lpstr>¿Qué características tienen estos sistemas?</vt:lpstr>
      <vt:lpstr>¿Cuáles son las características de los sistemas?</vt:lpstr>
      <vt:lpstr>PowerPoint Presentation</vt:lpstr>
      <vt:lpstr>PowerPoint Presentation</vt:lpstr>
      <vt:lpstr>¿Cuál es la relación entre sistema, modelo y programa ?</vt:lpstr>
      <vt:lpstr>Haciendo el primer programa …  laberinto  y pájaros de Angry Birds</vt:lpstr>
      <vt:lpstr>PowerPoint Presentation</vt:lpstr>
      <vt:lpstr>PowerPoint Presentation</vt:lpstr>
      <vt:lpstr>Observemos …</vt:lpstr>
      <vt:lpstr>Observemos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Estado</vt:lpstr>
      <vt:lpstr>¿Por qué se dan los cambios de estado?</vt:lpstr>
      <vt:lpstr>PowerPoint Presentation</vt:lpstr>
      <vt:lpstr>PowerPoint Presentation</vt:lpstr>
      <vt:lpstr>PowerPoint Presentation</vt:lpstr>
      <vt:lpstr>PowerPoint Presentation</vt:lpstr>
      <vt:lpstr>Analicemos los cambios de estado aquí</vt:lpstr>
      <vt:lpstr>Analicemos los cambios de estado aquí</vt:lpstr>
      <vt:lpstr>PowerPoint Presentation</vt:lpstr>
      <vt:lpstr>EJERCICIO EN CLASE</vt:lpstr>
      <vt:lpstr>¿Qué es un algoritmo?</vt:lpstr>
      <vt:lpstr>PowerPoint Presentation</vt:lpstr>
      <vt:lpstr>PowerPoint Presentation</vt:lpstr>
      <vt:lpstr>PowerPoint Presentation</vt:lpstr>
      <vt:lpstr>PowerPoint Presentation</vt:lpstr>
      <vt:lpstr>Algoritmo del problema de la oveja</vt:lpstr>
      <vt:lpstr>Programación con una cuadrícula</vt:lpstr>
      <vt:lpstr>¿Qué símbolos vamos a usar?</vt:lpstr>
      <vt:lpstr>¿En el ejemplo cóm se ve en lenguaje natural y cómo en código fuente?</vt:lpstr>
      <vt:lpstr>¿Cuál es el algoritmo para dibujar este cuadrado?</vt:lpstr>
      <vt:lpstr>Actividad con videos de como entrenar a tu dragón</vt:lpstr>
      <vt:lpstr>Resumiendo hoy vimos….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Laboratorio de programación</dc:title>
  <dc:creator>Luisa Fernanda Rincon Perez</dc:creator>
  <cp:lastModifiedBy>Luisa Fernanda Rincon Perez</cp:lastModifiedBy>
  <cp:revision>143</cp:revision>
  <dcterms:created xsi:type="dcterms:W3CDTF">2015-01-26T00:13:37Z</dcterms:created>
  <dcterms:modified xsi:type="dcterms:W3CDTF">2020-01-31T17:59:18Z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0x0101009CC503AE44150446BCF7C4E3F5423A39</vt:lpwstr>
  </property>
</Properties>
</file>